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1" r:id="rId10"/>
    <p:sldId id="263" r:id="rId11"/>
    <p:sldId id="262" r:id="rId12"/>
    <p:sldId id="277" r:id="rId13"/>
    <p:sldId id="268" r:id="rId14"/>
    <p:sldId id="269" r:id="rId15"/>
    <p:sldId id="270" r:id="rId16"/>
    <p:sldId id="275" r:id="rId17"/>
    <p:sldId id="276" r:id="rId18"/>
    <p:sldId id="271" r:id="rId19"/>
    <p:sldId id="272" r:id="rId20"/>
    <p:sldId id="273" r:id="rId21"/>
    <p:sldId id="274" r:id="rId22"/>
    <p:sldId id="278" r:id="rId23"/>
    <p:sldId id="279" r:id="rId24"/>
    <p:sldId id="280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34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2:13.2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0,'0'0,"0"18,0-18,20 18,-20-18,20 0,19 0,-19 0,0 0,19 0,1 0,0 0,-1 18,1-18,19 0,1 0,19 0,-19 0,-1 0,20 0,-39 0,19 0,1 0,-20 0,19 0,0 0,-39 0,20 0,-20 0,19 0,-19 0,0 0,0 0,19 0,-19 0,20 0,-20 0,19 0,1 0,-20 0,19 0,-19 0,20 0,-20 0,0 0,-1 0,21 0,-20 0,0 0,19 0,-19 0,0 0,0 0,19 0,-19 0,0 0,20 18,-1-18,-19 0,0 0,20 0,-1 0,-19 0,0 0,19 0,-39 0,20 0,0 0,0 0,-20 0,20 0,-20 0,20 0,-20 0,19 0,-19 0,20 0,0 0,-20 0,20 0,-20 0,20 0,-20 0,19 0,1 0,-20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3:20.9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0-4,'0'0,"20"0,-20 0,20 0,-20 0,19 0,1 0,0 0,-20 0,40 0,-21 0,1 0,20 0,-1 0,21 0,-20 0,-1 0,1 0,-20 0,19 0,-19 0,-20 0,20 0,0 0,-20 0,19 0,-19 0,20 0,-20 0,20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3:23.0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0-9,'20'0,"0"0,40 0,-20 0,39 0,-19 0,-1 0,21 0,19 0,0 0,-19 0,39 0,-20 0,-39 0,20 0,-1 0,-19 0,-1 0,-19 0,0 0,-1 0,-39 0,20 0,20 0,-40 0,20 0,-20 0,20 0,0 0,-20 0,20 0,-20 0,19 0,-19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3:32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14,'0'0,"20"0,40 0,-21 0,21 0,-1 0,21 0,-21 0,1 0,0 0,-21 0,21 0,-1 0,-19 0,-20 0,0 0,0 0,19 0,-39 0,40 0,0 0,-20 0,0 0,19 0,-19 0,20 0,0 0,-1 0,1 0,0 0,-1 0,-19 0,0 0,20 0,-20 0,-20 0,20 0,-1 0,21 0,-40 0,20 0,0 0,20 0,-40 0,39 0,-19-10,0 10,-20 0,20 0,-20 0,20 0,-20 0,20 0,-20 0,19 0,1 0,-20 0,20 0,-20 0,20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3:37.8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0-3,'20'0,"20"0,19 0,1 0,-1 0,21 0,-1 0,1 0,-1 0,1 0,39 0,-40 0,21 0,-21 0,40 0,-39 0,-1 0,1 0,-1 0,1 0,19 0,-19 0,-21 0,1 0,-1 0,-19 0,20 0,-21 0,21 0,-20 0,0 0,-1 0,1 0,20 0,-41 0,21 0,-20 0,20 0,-1 0,-19 0,0 0,-20 0,20 0,-20 0,20 0,-20 0,20 0,0 0,-20 0,20 0,-20 0,19 0,-19 0,20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3:42.0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0,'20'0,"20"0,-1 0,21 14,0-14,19 0,1 0,-1 0,1 0,39 0,-40 0,21 0,19 0,-20 0,21 0,-41 0,0 0,1 0,-1 0,-19 0,0 0,-1 0,-19 0,0 0,19 0,-39 0,0 0,0 0,20 0,-20 0,0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3:53.8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15,'0'-6,"19"6,1 0,-20 0,40 0,0 0,-21 0,41 0,19 0,-39 0,20 0,-1 0,1 0,-1 0,21 0,-1 0,-20 0,1 0,0 0,-1 0,20 0,-19 0,19 0,1 0,-1 0,-19 0,19 0,20 0,20 0,-39 0,-1 0,0 0,-19 0,19 0,1 0,-21 0,-19 0,19 0,1 0,-40 0,19 0,1 0,-20 0,20 0,-20 0,-1 0,21 0,-20 0,-20 0,40 0,-40 0,39 0,-19 0,0 0,0 0,0 0,-1 0,1 0,0 0,-20 0,40 0,-40 0,20 0,-20 0,39 0,-39 0,20 0,-20 0,20 0,-20 0,40 0,-40 0,20 0,19 0,-39 0,20 0,0 0,0 6,0-6,0 0,-1 0,1 0,0 0,0 0,39 0,-19 0,0 0,0 0,39 0,-39 0,19 0,1 0,-21 0,1 0,0 0,19 0,1 0,-40 0,39 0,-39 0,0 0,19 0,-19 0,0 0,0 0,0 0,0 0,-20 0,20 0,-1 0,1 0,0 0,-20 0,20 0,-20 0,20 0,0 0,-20 0,19 0,-19 0,20 0,-20 0,20 0,0 0,-20 0,20 0,-20 0,20 0,-20 0,20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02.5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0-3,'0'0,"20"0,0 0,-1 0,1 0,20 0,0 0,-1 0,-19 0,40 0,-21 0,1 0,19 0,1 0,19 0,-19 0,-1 0,1 0,19 0,-19 0,-1 0,1 0,-1 0,1 0,-21 0,41 0,-21 0,1 0,-1 0,-19 0,-1 0,-19 0,20 0,0 0,-1 0,-39 0,20 0,0 0,0 0,-20 0,20 0,-20 0,19 0,-19 0,40 0,-40 0,20 0,0 0,0 0,-20 0,19 0,-19 0,20 0,-20 0,20 0,0 0,0 0,-20 0,20 0,-20 0,19 0,1 0,-20 0,20 0,-20 0,20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06.5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0-5,'0'0,"20"0,20 0,-20 0,19 0,1 0,0 0,39 0,-19 0,0 0,19 0,-19 0,19 0,-19 0,-1 0,21 0,-21 0,1 0,19 0,-19 0,0 0,-1 0,1 0,-20 0,19 0,-19 0,19 0,-19 0,0 0,-20 0,20 0,-1 0,21 0,-40 0,19 0,1 0,0 0,20 0,-21 0,1 0,20 0,-21 0,21 0,-20 0,-1 0,1 0,0 0,0 0,-21 0,1 0,0 0,0 0,0 0,0 0,-20 0,40 0,-40 0,19 0,1 0,0 0,0 0,0 0,0 0,0 0,-1 0,1 0,0 0,-20 0,20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12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0,'20'0,"-20"0,20 0,0 0,-1 0,21 0,20 16,-21-16,21 0,0 0,19 0,1 16,-1-16,0 0,41 0,-41 0,0 0,-19 0,0 0,-1 0,-19 0,-20 0,0 0,-20 0,19 0,1 0,-20 0,20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19.5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0-9,'0'0,"40"0,19 0,20 0,-19 0,19 0,-19 0,19 0,1 0,-21 0,20 0,1 0,-1 0,-19 0,19 0,-20 0,1 0,-1 0,1 0,-20 0,19 0,-19 0,19 0,1 0,-20 0,19 0,-19 0,-1 0,1 0,-20 0,39 0,-19 0,-20 0,20 0,-1 0,1 0,0 0,-21 0,21 0,-20 0,20 0,-1 0,-19 0,0 0,20 0,-1 0,-19 0,0 0,20 0,-20 0,-1 0,1 0,20 0,-40 0,20 0,19 0,-19 0,0 0,-20 0,20 0,0 0,0 0,-20 0,19 0,-19 0,20 0,-20 0,20 0,0 0,-20 0,20 0,-20 0,20 0,-1 0,1 0,-20 0,20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2:28.4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0-9,'20'0,"40"0,-21 0,21 0,-21 0,21 0,-1 0,1 0,-20 0,-1 0,1 0,-1 0,1 0,0 0,19 0,-39 0,0 0,20 0,19 0,-19 0,-1 0,21 0,-21 0,21 0,-1 0,1 0,-1 0,1 0,-1 0,-19 0,-1 0,21 0,-20 0,-1 0,1 0,-20 0,0 0,-1 0,1 0,0 0,-20 0,20 0,0 0,-1 0,-19 0,20 0,-20 0,20 0,-20 0,20 0,0 0,-20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26.7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63,'0'-22,"40"22,19 0,1 0,19 0,1 0,39 0,-40-22,1 22,19 0,-40 0,1 0,-1 0,1 0,0 0,-1 0,1 0,-21 0,21 0,-20 0,-1 0,21 0,19 0,-39 0,19 0,21 0,-40 0,19 0,1 0,19 0,-19 0,-1 0,21 0,-1 0,0 0,40 0,-39 0,19 0,0 0,1 0,-21 0,0 0,1 0,-21 0,21 0,-41 0,41 0,-21 0,-19 0,20 0,-21 0,-19 0,20 0,-1 0,1 0,20 0,-21 0,1 0,0 0,-1 0,21 0,0 0,-1 0,1 0,-21 0,1 0,20 0,-41 0,21 0,-20 0,20 0,-1 0,-39 0,20 0,-20 0,40 0,-40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38.3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0,'20'21,"-20"-21,40 0,0 0,-40 0,19 21,1-21,0 0,-20 0,20 0,20 0,-20 0,0 0,20 0,-21 0,-19 0,20 0,0 0,0 0,0 0,0 0,-20 0,20 0,0 0,0 0,-1 0,1 0,0 0,20 0,0 0,-20 0,0 0,19 0,-19 0,0 0,0 0,20 0,-20 0,0 0,-20 0,20 0,-20 0,20 0,-20 0,19 0,-19 0,20 0,20 0,-20 0,0 0,0 0,0 0,0 21,-20-21,20 0,-1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40.4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0-9,'20'0,"-1"0,-19 0,20 0,-20 0,20 0,20 0,-1 0,41 0,-21 0,21 0,19 0,40 0,-20 0,0 0,0 0,-20 0,40 0,-40 0,60 0,-20 0,0 0,-20 0,20 0,0 0,20 0,-60 0,40 0,0 0,0 0,-20 0,0 0,0 0,0 0,-40 0,0 0,1 0,-21 0,1 0,-40 0,19 0,-39 0,20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48.5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0-4,'0'0,"19"0,21 0,0 0,-1 0,1 0,0 0,19 0,-19 0,-1 0,21 0,-21 0,21 0,-20 0,-1 0,1 0,19 0,-19 0,19 0,1 0,-1 0,-19 0,19 0,1 0,-21 0,21 0,-1 0,1 0,-21 0,1 0,0 0,-1 0,1 0,-20 0,19 0,-39 0,40 0,-20 0,0 0,39 0,-39 0,0 0,39 0,-39 0,20 0,-21 0,21 0,0 0,-20 0,-1 0,1 0,-20 0,20 0,0 0,0 0,-1 0,-19 0,40 0,-40 0,20 0,-20 0,20 0,-1 0,-19 0,20 0,-20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50.4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0-4,'40'0,"-40"0,20 0,0 0,0 0,-20 0,20 0,-1 0,-19 0,20 0,-20 0,20 0,-20 0,20 0,0 0,-20 0,20 0,-20 0,20 0,19 0,-19 0,0 0,20 0,0 0,-21 0,21 0,-20 0,40 0,-1 0,-19 0,0 0,-21 0,1 0,0 0,-20 0,20 0,0 0,0 0,20 0,-21 0,1 0,20 0,-20 0,-20 0,20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51.7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0-4,'40'0,"-20"0,19 0,-19 0,20 0,-20 0,-1 0,21 0,0 0,19 0,-19 0,0 0,19 0,1 0,-1 0,21 0,-1 0,-19 0,19 0,0 0,1 0,-1 0,0 0,-19 0,0 0,-41 0,1 0,0 0,0 0,-20 0,20 0,0 0,-20 0,19 0,-19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53.7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0-2,'0'0,"20"0,19 0,21 0,19 0,0 0,1 0,58 0,-39 0,0 0,20 0,20 0,-40 0,0 0,-20 0,20 0,-19 0,-41 0,1 0,0 0,-21 0,21 0,-20 0,0 0,0 0,-1 0,1 0,20 0,19 0,1 0,-1 0,1 0,-21 0,-19 0,0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4:57.4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0-9,'0'0,"20"0,0 0,20 0,19 0,1 0,19 0,40 0,-20 0,-19 0,39 0,-20 0,-20 0,40 0,-20 0,-19 0,39 0,-20 0,0 0,20 0,-20 0,-19 0,39 0,19 0,-18 0,-1 0,0 0,19 0,21 0,-20 0,20 0,-20 0,-20 0,39 0,-19 0,0 0,-40 0,40 0,-40 0,20 0,20 0,-40 0,-19 0,39 0,-40 0,0 0,20 0,-19 0,-21 0,21 0,-21 0,21 0,-41 0,21 0,-40 0,-20 0,19 0,1 0,-20 0,20 0,-20 0,20 0,0 0,0 0,19 0,-19 0,20 0,-1 0,-19 0,20 0,-20 0,-20 0,20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5:09.4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0-2,'20'0,"-20"0,39 0,-19 0,40 0,-40 0,-1 0,1 0,20 0,-20 0,0 0,19 0,1 0,-20 0,20 0,-21 0,41 0,-40 0,39 0,-19 0,0 0,19 0,-19 0,0 0,-1 0,21 0,-1 0,-19 0,0 0,-1 0,-19 0,20 0,0 0,-20 0,19 0,1 0,0 0,-1 0,21 0,-20 0,-1 0,21 0,-21 0,21 0,-20 0,19 0,-19 0,19 0,-19 0,20 0,-1 0,1 0,-1 0,1 0,-1 0,1 0,-1 0,1 0,0 0,-21 0,21 0,-21 0,1 0,-20 0,0 0,20 0,-21 0,1 0,20 0,19 0,-19 0,0 0,0 0,-1 0,21 0,-21 0,1 0,20 0,-1 0,-19 0,0 0,-1 0,1 0,0 0,-1 0,1 0,20 0,-1 0,1 0,19 0,-19 0,-1 0,1 0,19 0,-39 0,19 0,1 0,-20 0,-1 0,1 0,-20 0,19 0,1 0,-20 0,0 0,20 0,19 0,-19 0,-1 0,1 0,0 0,0 0,-1 0,21 0,-40 0,19 0,1 0,0 0,-1 0,1 0,20 0,-1 0,1 0,-40 0,39 0,-39 0,20 0,-1 0,1 0,0 0,-1 0,1 0,-20 0,39 0,-19 0,0 0,0 0,-1 0,21 0,-40 0,19 0,21 0,-40 0,39 0,-39 0,40 0,-41 0,41 0,-20 0,19 0,-19 0,-20 0,19 0,1 0,20 0,-21 0,-19 0,20 0,-20 0,19 0,-19 0,20 0,-20 0,0 0,0 0,19 0,-19 0,40 0,-21 0,-19 0,20 0,0 0,-1 0,1 0,0 0,-1 0,-19 0,0 0,0 0,0 0,19 0,-39 0,20 0,20 0,-20 0,0 0,-1 0,21 0,0 0,-20 0,0 0,39 0,-59 0,40 0,-20 0,-20 0,19 0,-19 0,40 0,-40 0,20 0,-20 0,20 0,-20 0,20 0,0 0,-20 0,19 0,1 0,-20 0,20 0,0 0,-20 0,20 0,-20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5:15.4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61,'0'0,"20"0,19 0,-19 0,0 0,0 0,0 0,-1 0,1 0,20 0,-20 0,-1 0,21 0,20 0,-1 0,-19 0,19 0,1 0,19 0,0 0,-19 0,19 0,0 0,1 0,-1 0,0-17,-19 17,39-16,-40 16,21 0,-1 0,-20 0,1 0,-1 0,1-17,-21 17,1 0,0 0,19 0,-19 0,-1 0,21 0,-40 0,0 0,-1 0,21 0,-40 0,20 0,0 0,0 0,19 0,-19 0,20 0,-21 0,21 0,-20 0,0 0,0 0,19 0,-19 0,0 0,0 0,19 0,-39 0,40 17,-40-17,20 0,-20 0,20 0,-1 0,-19 0,20 0,-20 0,20 0,0 0,0 0,-20 0,20 0,-1 0,-19 0,20 0,0 0,0 0,-20 0,40 0,-40 0,19 0,-19 0,20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2:34.0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0-9,'20'0,"39"0,1 0,19 0,20 0,0 0,-19 0,19 0,20 0,-40 0,-19 0,-1 0,1 0,-1 0,1 0,-20 0,-1 0,1 0,19 0,-19 0,0 0,0 0,-21 0,21 0,0 0,19 0,-39 0,20 0,-20 0,19 0,21 0,-21 0,1 0,20 0,-41 0,21 0,0 0,19 0,-19 0,0 0,-1 0,1 0,0 0,19 0,-19 0,19 0,-19 0,20 0,-1 0,1 0,-41 0,21 0,0 0,-1 0,1 0,-20 0,20 0,-21 0,1 0,-20 0,40 0,-20 0,-20 0,40 0,-21 0,1 0,0 0,0 0,0 0,0 0,-20 0,19 0,-19 0,20 0,0 0,-20 0,20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5:21.3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50,'20'0,"19"0,1 0,20 0,-1 0,1 0,-21 0,21 0,-1 0,1 0,-21 0,21 0,-1 0,1 0,-21 0,21 0,19 0,-19 0,-1 0,0 0,1 0,19-15,-19 15,-1 0,20 0,1 0,19 0,-20 0,-39 0,-1-16,1 16,20-16,-21 16,1 0,0 0,-1 0,-19 0,20 0,-1 0,-19 0,20 0,-20 0,19 0,1 0,-20 0,0 0,19 0,1 0,0 0,-21 0,21 0,0 0,-21 0,1 0,0 0,20 0,-20 0,-1 0,21 0,-20 0,0 0,0 0,19 0,-39 0,20 0,0 0,0 0,19 0,-19 0,-20 0,40 0,-20 0,-20 0,19 0,1 0,-20 0,20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5:25.5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0-2,'0'0,"40"0,39 0,-39 0,20 0,19 0,40 0,-39 0,-1 0,1 0,-1 0,-19 0,-1 0,1 0,-21 0,1 0,0 0,-20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5:27.8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2,'39'0,"-19"0,20 0,-20 0,19 0,-19 0,40 0,-21 0,-19 0,40 0,-21 0,21 0,-1 0,20 0,1 0,39 0,-20 0,0 0,40 0,-1 0,1 0,-20 0,20 0,-1 0,-38 0,38 0,-58 0,-21 0,20 0,-39 0,0 0,-1 0,1 0,-20 0,-1 0,1 0,-20 0,20 0,-20 0,20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5:37.6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0,'0'0,"19"15,21-15,-20 0,0 16,19-16,-19 0,20 0,-20 0,19 0,21 0,-20 0,-1 0,21 0,-21 0,-19 0,40 0,-21 0,21 0,-21 0,21 0,19 0,-19 0,-1 0,1 0,-1 0,1 0,-1 0,1 0,-1 0,1 0,-21 0,-19 0,20 0,-21 0,21 0,-20 0,0 0,19 0,1 0,-20 0,20 0,-1 0,1 0,19 0,-19 0,-20 0,19 0,1 0,-20 0,39 0,-39 0,-20 0,40 0,-40 0,20 0,-20 0,20 0,-20 0,39 0,-39 0,20 0,-20 0,20 0,0 0,-20 0,20 0,-20 0,19 0,-19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5:39.3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12,'20'0,"0"0,0 0,20 0,19 0,-19 0,19 0,1 0,-1 0,1 0,19 0,1 0,19 0,20 0,-20 0,0 0,40 0,0 0,0 0,20 0,-40 0,39 0,41 0,-41 0,21 17,19-17,-39 16,0 0,-1-16,-19 0,-20 0,20 0,-40 0,40 0,-59 0,39 0,-40 0,-19 0,-1 0,1 0,-21 0,1 0,-20 0,0 0,-20 0,19 0,1 0,-20 0,20 0,-20 0,20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5:46.1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2,'0'0,"19"0,1 0,-20 0,40 0,0 0,-1 0,21 0,39 0,-20 0,21 0,38 0,41 0,19 0,-19 0,39 0,20 0,-39 0,-1 0,0 0,1 0,-21 0,-19 0,0 0,19 0,-39 0,20 0,-20 0,-20 0,20 0,0 0,19 0,1 0,19 0,21 0,-40 0,19 0,-39 0,20 0,-40 0,20 0,-20 0,0 0,0 0,-20 0,40 0,-60 0,1 0,58 0,-38 0,38 0,-38 0,19 0,-20 0,20 0,-20 0,20 0,-20 0,1 0,19 0,-60 0,20 0,1 0,-21 0,1 0,-1 0,1 0,19 0,-19 0,-1 0,21 0,-41 0,21 0,-20 0,-1 0,-19 0,-20 0,20 0,-20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5:53.0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0-4,'0'0,"20"0,0 0,0 0,39 0,-19 0,19 0,-19 0,19 0,21 0,-21 0,1 0,-1 0,-19 0,19 0,-19 0,-20 0,39 0,-39 0,0 0,0 0,19 0,1 0,-40 0,40 0,-1 0,1 0,-20 0,0 0,19 0,-19 0,0 0,0 0,-20 0,20 0,-20 0,20 0,-20 0,39 0,-19 0,20 0,-1 0,1 0,0 0,-40 0,20 0,-20 0,19 0,1 0,0 0,-20 0,20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6:20.3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16,'0'0,"20"0,20 0,-1 0,1 0,0 0,19 0,1 0,39 0,-39 0,19 0,0 0,1 0,-1 0,0 0,41 0,-61 0,40 0,-39 0,39 0,-20 0,41 0,-41 0,20 0,-19 0,-1 0,40 0,-59 0,39 0,-20 0,1 0,-21 0,20 0,1 0,-1 0,-19 0,19 0,1 0,-21 0,20 0,21 0,-41 0,1 0,39 0,-39 0,39 0,-20 0,-19 0,19 0,0 0,-19 0,0 0,-1 0,1 0,-41 0,21 0,0 0,19 0,-19 0,0 0,-1 0,1 0,20 0,-40 0,-1 0,21 0,20-6,-41 6,1 0,0 0,20 0,0 0,-40 0,19 0,1 0,-20 0,20 0,0 0,-20 0,20 0,-20 0,20 0,-20 0,39 0,-39 0,20 0,0 0,0 0,0 0,0 0,-1 0,1 0,0 0,0 0,0 0,-20 0,39 0,-39 0,20 0,0 0,0 0,-20 0,20 0,0 0,-20 0,20 0,-1 0,-19 0,20 0,0 0,0 0,-20 0,20 0,-20 0,20 0,-20 0,39 0,-39 0,20 0,-20 0,20 0,-20 0,20 0,0 0,0 0,-20 0,39 0,-39 0,20 0,-20 0,20 0,-20 0,40 0,-21 0,-19 0,40 0,20 0,-40 0,19 0,1 0,-20 0,19 0,21 0,0 0,-21 0,21 0,-1 0,1 0,-1 0,1 0,-1 0,-19 0,20 0,-1 0,1 0,-1 0,1 0,-1 0,1 0,-1 0,21 0,-21 0,21 0,-21 0,21 0,-1 0,-19 0,-1 0,1 0,-21 0,1 0,20 0,-41 0,41 0,-20 0,-20 0,19 0,-19 0,20 0,-1 0,1 0,-20 0,20 0,-1 0,21 0,-1 0,1 0,0 0,-1 0,-19 0,19 0,1 0,-1 0,-39 0,20 0,-20 0,0 0,-1 0,1 0,-20 0,20 0,-20 0,20 0,0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6:25.6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0-6,'0'0,"20"0,-20 0,20 0,20 0,-20 0,19 0,1 0,0 0,19 0,-19 0,0 0,20 0,-21 0,1 0,0 0,19 0,-39 0,20 0,-20 0,20 0,-40 0,20 0,19 0,-39 0,20 0,0 0,-20 0,40 0,-40 0,20 0,-20 0,39 0,-39 0,20 0,-20 0,20 0,-20 0,20 0,0 0,-20 0,20 0,-20 0,20 0,-1 0,1 0,0 0,-20 0,20 0,0 0,-20 0,20 0,-20 0,20 0,0 0,-1 0,1 0,0 0,0 0,0 0,0 0,0 0,-20 0,20 0,-20 0,19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6:30.9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2,'0'0,"20"0,-20 0,20 0,0 0,0 0,20 0,-1 0,1 0,0 0,19 0,20 0,-19 0,19 0,1 0,19 0,0 0,-20 0,1 0,-1 0,0 0,-19 0,-1 0,1 0,0 0,-21 0,21 0,-1 0,1 0,-1 0,1 0,-1 0,21 0,-1 0,-20 0,1 0,19 0,-39 0,20 0,-21 0,21 0,-1 0,-19 0,0 0,-1 0,1 0,0 0,19 0,-19 0,19 0,1 0,-20 0,-1 0,1 0,0 0,19 0,-19 0,19 0,-19 0,0 0,19 0,1 0,-1 0,-19 0,-20 0,0 0,19 0,-39 0,20 0,20 0,-40 0,20 0,-20 0,19 0,-19 0,20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2:42.2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0-5,'0'0,"20"0,-20 0,20 0,-20 0,39 0,-39 0,20 0,40 0,-40 0,19 0,21 0,-20 0,-1 0,1 0,0 0,19 0,1 0,-21 0,1 0,20 0,-21 0,1 0,20 0,-21 0,1 0,20 0,-1 0,1 0,-21 0,1 0,0 0,19 0,-19 0,20 0,-1 0,1 0,-21 0,21 0,0 0,-21 0,21 0,-20 0,19 0,-19 0,-1 0,1 0,0 0,-20 0,39 0,-19 0,0 0,-1 0,-19 0,40 0,-40 0,39 0,-39 0,0 0,20 0,-1 0,-19 0,0 0,20 0,-1 0,-19 0,0 0,0 0,-20 0,20 0,-20 0,20 0,0 0,-20 0,19 0,-19 0,20 0,-20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6:34.0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1,'19'0,"-19"0,40 0,-40 0,20 0,40 0,-21 0,21 0,-1 0,1 0,-1 0,21 0,-21 0,41 0,-1 0,20 0,0 0,20 0,-40 0,40 0,-20 0,0 0,-39 0,39 0,-20 0,20 0,-19 0,19 0,-60 0,41 0,-1 0,0 0,20 0,20 0,-20 0,0 0,-19 0,19 0,-20 0,0 0,20 0,20 0,-59 0,19 0,20 0,-40 0,21 0,19 0,-60 0,40 0,-39 0,0 0,-1 0,1 0,-1 0,1 0,-1 0,1 0,-1 0,-19 0,0 0,19 0,-19 0,20 0,-21 0,41 0,-21 0,1 0,19 0,-19 0,19 0,1 0,-21 0,1 0,-40 0,19 0,-19 0,0 0,-20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6:47.5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0,'20'10,"-20"-10,40 0,-1 0,1 0,0 0,-1 0,1 0,0 0,19 0,-19 0,20 0,-1 0,1 0,-21 0,1 0,0 0,-1 0,1 0,0 0,-1 0,1 0,0 0,-20 0,0 0,19 0,-19 0,0 0,20 0,-40 0,39 0,-19 0,0 0,0 0,20 0,-1 0,1 0,-20 0,0 0,19 0,1 0,0 0,-20 0,-1 0,21 0,-20 0,0 0,0 0,19 0,-19 0,0 0,20 0,-40 0,20 0,19 0,-39 0,20 0,-20 0,40 0,-40 0,20 0,-1 0,-19 0,40 0,-20 0,0 0,0 0,-20 0,39 0,-39 0,20 0,-20 0,20 0,-20 0,20 0,0 10,0-10,0 0,-1 0,1 0,0 0,0 0,20 0,-1 0,-19 0,20 0,0 0,-1 0,1 0,0 0,-1 0,1 0,0 0,-1 0,1 0,20 0,-21 0,1 0,0 0,-1 0,-19 0,20 0,-20 0,0 0,-1 0,1 0,0 0,20 0,-40 0,40 0,-21 0,21 0,0 0,-1 0,-19 0,40 0,-20 0,19 0,-19 0,19 0,1 0,-1 0,1 0,0 0,-21 0,1 0,-20 0,19 0,21 0,-20 0,19 0,1 0,-1 0,1 0,-20 0,-1 0,1 0,-20 0,19 0,1 0,20 0,-21 0,1 0,0 0,-20 0,19 0,21 0,-40 0,0 0,-1 0,-19 0,20 0,-20 0,20 0,0 0,0 0,0 0,19 0,1 0,0 0,19 0,1 0,-1 0,-19 0,0 0,-20 0,-1 0,21 0,-20 0,0 0,0 0,-20 0,39 0,-19 0,0 0,0 0,20 0,-40 0,19 0,1 0,0 0,-20 0,20 0,-20 0,20 0,-20 0,20 0,0 0,-1 0,21 0,-20 0,20 0,-21 0,1 0,0 0,-20 0,20 0,-20 0,20 0,-20 0,40 0,-21 0,1 0,0 0,0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6:5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0-6,'0'0,"20"0,-20 0,20 0,-1 0,21 0,-20 0,0 0,20 0,-1 0,21 0,-1 0,1 0,-1 0,1 0,-1 0,1 0,-1 0,-19 0,20 0,-1 0,-19 0,-1 0,-19 0,20 0,0 0,-1 0,1 0,0 0,19 0,-19 0,0 0,-1 0,1 0,20 0,-1 0,-19 0,-1 0,1 0,0 0,-20 0,39 0,-59 0,20 0,0 0,-20 0,20 0,0 0,-20 0,19 0,-19 0,20 0,-20 0,20 0,0 0,-20 0,20 0,-20 0,20 0,-20 0,19 0,1 0,-20 0,20 0,-20 0,20 0,-20 0,20 0,0 0,-20 0,19 0,-19 0,20 0,-20 0,20 0,0 0,-20 0,20 0,0 0,-1 0,1 0,20 0,0 0,-20 0,19 0,1 0,19 0,-39 0,20 0,19 0,-39 0,20 0,0 0,-1 0,1 0,0 0,-1 0,1 0,0 0,19 0,-19 0,20 0,-21 0,21 0,-21 0,21 0,-1 0,-19 0,20 0,-1 0,1 0,-1 0,-19 0,19 0,21 0,-41 0,21 0,-20 0,19 0,1 0,-21 0,1 0,0 0,-1 0,1 0,0 0,19 0,-19 0,20 0,-21 0,1 0,19 0,1 0,0 0,-1 0,20 0,1 0,-21 0,21 0,-21 0,21 0,-21 0,20 0,-19 0,-1 0,-19 0,-20 0,20 0,19 0,1 0,-1 0,-19 0,19 0,21 0,-1 0,1 0,-21 0,-19 0,19 0,21 0,-1 0,-39 0,19 0,-19 0,19 0,-39 0,20 0,0 0,-20 0,39 0,-19 0,-20 0,19 0,1 0,0 0,-1 0,21 0,-1 0,-19 0,20 0,-21 0,1 0,19 0,-19 0,0 0,-1 0,21 0,-60 0,60 0,-41 0,1 0,20 0,0 0,-21 0,21 0,20 0,-1 0,-19 0,19 0,-19 0,20 0,-1 0,-19 0,-1 0,1 0,0 0,-20 0,19 0,1 0,-20 0,0 0,19 0,-39 0,20 0,0 0,0 0,-20 0,20 0,0 0,-20 0,19 0,1 0,-20 0,20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3:59.6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0,'20'0,"-1"0,1 0,-20 0,40 0,-20 0,20 18,-20-18,19 0,-19 0,40 0,-21 0,21 18,-40-18,20 0,-1 0,1 0,0 0,0 0,-21 18,21-18,-20 0,0 0,20 0,-20 0,-1 0,1 0,0 0,-20 0,20 0,0 0,-20 0,20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4:16.0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0 118,'20'-16,"0"16,-20-16,20 16,20 0,-40 0,39 0,1 0,20-16,-1 0,1 16,39-16,0 0,-39 16,19 0,1 0,-1 0,20 0,-59 0,39 0,-19 0,-1 0,-19 0,20 0,-21 0,1 0,-20 0,20 0,-1 0,-19 0,0 0,20 0,-1 0,-19 0,0 0,20 0,-20 0,0 0,19 0,1 0,0 0,-20 0,19 0,1 0,0 0,-1 0,21 0,-20 0,-20 0,19 0,-19 0,20 0,-20 0,-1 0,-19 0,20 0,-20 0,20 0,-20 0,20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4:18.7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2,'0'0,"20"0,-20 0,19 0,41 0,-40 0,19 0,21 0,-21 0,1 0,-1 0,21 0,-21 0,21 0,-21 0,1 0,-20 0,19 0,21 0,-21 0,1 0,-20 0,-1 0,1 0,0 0,0 0,-20 0,20 0,-20 0,19 0,-19 0,20 0,0 0,-20 0,20 0,-20 0,19 0,-19 0,20 0,0 0,-20 0,20 0,-20 0,20 0,-20 0,19 0,1 0,-20 0,20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4:34.2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0,'20'0,"0"0,0 0,19 0,1 0,-20 0,19 0,-19 0,40 16,-40-16,0 0,-1 0,21 0,-20 0,0 0,0 0,0 0,-1 0,1 0,0 0,20 0,-20 0,-1 0,21 0,-20 0,40 0,-41 0,21 0,-20 0,20 0,-1 0,-39 0,20 0,20 0,-40 0,40 0,-1 0,-19 0,0 0,20 0,19 0,-39 0,0 0,20 0,-20 0,19 0,1 0,-20 0,0 0,39 0,-19 0,0 0,-1 0,21 0,-21 0,1 0,0 0,0 0,-21 0,21 0,0 0,0 0,-21 0,21 0,-20 0,0 0,39 0,-39 0,20 0,-20 0,19 0,-19 0,20 0,-20 0,20 0,19 0,-19 0,-20 0,-1 0,21 0,0 0,-20 0,0 0,19 0,-19 0,0 0,0 0,39 0,-39 0,0 0,20 0,-20 0,39 0,-19 0,-20 0,19 16,1-16,0 0,19 0,-19 0,0 0,-1 0,-19 0,20 0,0 0,-20 0,-1 0,21 0,-40 0,20 0,20 0,-21 0,1 0,-20 0,20 0,-20 0,20 0,-20 0,20 0,0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4:43.1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0-3,'0'0,"20"0,0 0,0 0,0 0,-1 0,1 0,20 0,0 0,-40 0,20 0,19 0,-19 0,0 0,0 0,20 0,0 0,-1 0,-19 0,20 0,20 0,-21 0,1 0,0 0,0 0,0 0,-1 0,1 0,-20 0,20 0,-20 0,39 0,-39 0,0 0,0 0,20 0,-21 0,1 0,0 0,-20 0,20 0,0 0,0 0,-20 0,20 0,-20 0,20 0,0 0,-20 0,19 0,-19 0,20 0,-20 0,20 0,0 0,-20 0,20 0,-20 0,20 0,-20 0,20 0,-20 0,20 0,-1 0,-19 0,20 0,0 0,0 0,-20 0,20 0,-20 0,20 0,-20 0,20 0,0 0,-20 0,20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4:51.5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4:52.8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0,'20'0,"-20"0,20 0,19 0,-19 0,0 0,0 0,0 0,19 0,1 6,0-6,-1 0,1 0,0 0,-20 0,19 0,1 0,19 0,-19 0,0 0,-20 0,19 0,1 0,19 0,-19 0,0 0,-20 0,-1 0,21 0,0 0,-20 0,19 0,-19 0,20 0,0 0,-1 0,-19 0,20 0,19 0,-19 0,-20 0,0 0,19 0,1 0,0 0,-1 0,1 0,0 0,-1 0,1 0,0 0,-1 0,21 0,-40 0,19 0,1 0,19 0,-39 0,20 0,-20 0,19 0,1 0,-20 0,0 0,0 0,-1 0,1 0,0 0,0 0,0 0,0 0,-20 0,19 0,1 0,-20 0,20 0,-20 0,20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2:46.0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0-5,'0'0,"20"0,0 0,0 0,19 0,1 0,19 0,1 0,-1 0,1 0,-1 0,21 0,-21 0,21 0,-21 0,21 0,-1 0,-20 0,1 0,0 0,-1 0,1 0,-21 0,1 0,19 0,-19 0,0 0,-20 0,19 0,1 0,-20 0,20 0,-1 0,-19 0,0 0,0 0,0 0,-20 0,19 0,1 0,0 0,-20 0,40 0,-40 0,20 0,-20 0,19 0,-19 0,20 0,0 0,-20 0,20 0,-20 0,20 0,0 0,-1 0,-19 0,20 0,-20 0,20 0,0 0,0 0,-20 0,20 0,0 0,-1 0,1 0,0 0,0 0,20 0,-40 0,19 0,21 0,-20 0,0 0,0 0,19 0,-19 0,0 0,20 0,-1 0,-19 0,0 0,20 0,19 0,-19 0,19 0,-19 0,20 0,-1 0,1 0,-1 0,1 0,-1 0,1 0,-1 0,1 0,-1 0,1 0,-1 0,1 0,-20 0,19 0,1 0,-1 0,1 0,-21 0,21 0,-1 0,-19 0,20 0,-21 0,21 0,-21 0,1 0,20 0,-21 0,1 0,-20 0,19 0,1 0,0 0,0 0,-21 0,1 0,20 0,0 0,-1 0,-19 0,0 0,20 0,-21 0,1 0,0 0,0 0,0 0,0 0,-20 0,39 0,-39 0,20 0,-20 0,20 0,0 0,-20 0,20 0,-20 0,20 0,-20 0,19 0,1 0,-20 0,20 0,-20 0,20 0,-20 0,20 0,0 0,-20 0,19 0,-19 0,20 0,-20 0,20 0,-20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4:55.0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5:03.0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0-9,'0'0,"20"0,-20 0,20 0,-20 0,40 0,-21 0,1 0,0 0,20 0,-1 0,1 0,0 0,-1 0,-19 0,40 0,-21 0,1 0,0 0,-1 0,1 0,0 0,19 0,-19 0,0 0,-21 0,1 0,40 0,-40 0,-1 0,1 0,40 0,-40 0,19 0,-19 0,20 0,-1 0,1 0,-20 0,20 0,-21 0,21 0,0 0,-40 0,39 0,-39 0,20 0,-20 0,20 0,0 0,-20 0,20 0,-1 0,-19 0,20 0,0 0,-20 0,20 0,-20 0,20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5:10.2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11,'0'0,"20"0,-20 0,20 0,0 0,0 0,-1 0,-19 0,40 0,0 0,-20 0,19 0,-19 0,20 0,0 0,-1 0,1 0,0 0,-1 0,1 0,20 0,-1 0,-19 0,20 0,-1 0,1 0,-1 0,1 0,-1 0,1 0,-20 0,19 0,1 0,-21 0,21 0,-1 0,1 0,-20 0,19 0,-19 0,20 0,-21 0,21 0,-21 0,21 0,-20 0,19 0,1 0,-1 0,-19 0,20 0,-41 0,21 0,0 0,-20 0,39 0,-39 0,0 0,20 0,-1 0,1 0,0 0,-20 0,39 0,-39 0,40 0,-41 0,1 0,20 8,-20-8,-20 0,20 0,0 0,-20 0,19 0,-19 0,20 0,-20 0,20 0,0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5:29.8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0-2,'20'0,"-20"0,19 0,1 0,-20 0,20 0,0 0,0 0,0 0,-20 0,40 0,-40 0,20 0,0 0,-20 0,20 0,0 0,-20 0,20 0,0 0,0 0,-20 0,20 0,-20 0,19 0,1 0,0 0,-20 0,20 0,-20 0,20 0,-20 0,20 0,0 0,-20 0,20 0,-20 0,20 0,-20 0,20 0,0 0,-20 0,20 0,-20 0,20 0,-20 0,20 0,0 0,-20 0,19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5:37.4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40,'0'-14,"20"-1,0 15,-20 0,40 0,-40 0,39 0,-19 0,40 0,-40 0,19 0,1 0,0 0,-1 0,21 0,-20 0,19 0,1 0,-20 0,19 0,1 0,-21 0,21 0,0 0,-1 0,-19 0,-1 0,21 0,0 0,-21 0,21 0,-20 0,19 0,-19 0,19 0,1 0,-40 0,19 0,-19 0,20 0,20 0,-41 0,1 0,0 0,20 0,-20 0,0 0,19 0,-19 0,20 0,-20 0,19 0,1 0,-20 0,0 0,20 0,-21 0,1 0,0 0,0 0,0 0,-20 0,20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5:38.4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5:38.6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0-8,'20'0,"-20"0,20 0,0 0,-20 0,20 0,-20 0,20 0,-20 0,20 0,0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6:00.8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2,'20'0,"0"0,-20 0,40 0,-20 0,-20 0,39 0,1 0,0 0,-20 0,0 0,19 0,-19 0,0 0,0 0,0 0,0 0,20 0,-40 0,20 0,19 9,-39-9,20 0,-20 0,40 0,-40 0,20 0,0 0,0 0,-20 0,19 0,1 0,0 0,0 0,-20 0,20 0,40 0,-41 0,1 0,0 0,20 0,-20 0,0 0,0 0,-20 0,19 0,1 0,0 0,-20 0,20 0,0 0,0 0,0 0,-20 0,20 0,0 0,-20 0,19 0,-19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6:27.5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95,'0'0,"20"0,0-17,-20 17,40 0,-21 0,1 0,0 0,0 0,0 0,0-16,-1 16,1 0,20 0,-40 0,20 0,39 0,-59 0,20 0,20 0,-1 0,-19 0,0 0,19 0,-19 0,20 0,-20 0,19 0,21 0,-20 0,19-17,-39 17,0 0,39-16,-39 16,0 0,0 0,-20 0,19 0,-19 0,40-17,-40 17,20 0,0 0,-1 0,1 0,0 0,0 0,0 0,0 0,-1 0,-19 0,20 0,0 0,0 0,-20 0,20 0,0 0,-1 0,1 0,0 0,0 0,19 0,-39 0,20 0,0 0,0 0,0 0,0 0,-20 0,19 0,1 0,-20 0,20 0,-20 0,20 0,-20 0,20 0,-1 0,1 0,-20 0,20 0,-20 0,40 0,-40 0,20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6:59.9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14,'0'-14,"20"14,-20 0,20 0,-20 0,40 0,-40 0,20 0,39 14,-39-14,20 13,-1-13,21 0,-1 0,1 13,-1-13,1 0,-21 0,41 0,-41 0,21 0,-1 0,1 0,-20 0,-1 0,1 0,19 0,-19 0,-20 0,39 0,-19 0,0 0,-20 0,0 0,39 0,-39 0,0 0,19 0,1 0,0 0,-20 0,-1 0,1 0,40 0,-40 0,19 0,-19 0,20 0,19 0,-59 0,20 0,20 0,-20 0,-1 0,1 0,0 0,20 0,-20 0,-1 0,1 0,0 0,0 0,-20 0,20 0,0 0,-20 0,19 0,-19 0,20 0,-20 0,20 0,0 0,-20 0,20 0,-20 0,20 0,-20 0,19 0,1 0,-20 0,20 0,-20 0,20 0,-20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2:49.1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45,'20'0,"20"0,19 0,20 0,-19 0,39 0,-20 0,21 0,-1 0,-20 0,1 0,-1 0,0 0,1 0,39 0,-40 0,-19 0,19 0,-20 0,21 0,-1 0,20 0,20 0,-39 0,19 0,-20 0,40 0,-39 0,19 0,-20 0,20 0,-19 0,-1 0,0 0,1 0,-1 0,-19 0,19 0,-39 0,39 0,-39 0,19 0,1 0,-1 0,-19-14,19 14,-39-15,0 15,20 0,0 0,-21 0,21 0,-40 0,40 0,-20-14,-20 14,19 0,1 0,0 0,0 0,20 0,-21 0,1 0,20 0,-20 0,0 0,-1 0,21 0,-40 0,20 0,-20 0,20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9:17:02.1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0-1,'0'0,"40"0,-20 0,19 0,21 0,-1 21,1-21,19 20,-19-20,-1 0,1 0,19 0,-39 0,20 0,-1 0,1 0,-1 0,1 0,-1 0,21 0,-21 0,21 0,-21 0,1 0,-20 0,19 0,-19 0,0 0,-1 0,-19 0,0 0,0 0,-20 0,20 0,-20 0,20 0,-1 0,1 0,0 0,0 0,20 0,-1 0,1 0,0 0,-20 0,-1 0,41 0,-40 0,0 0,0 0,19 0,-19 0,0 0,20 0,-20 0,-20 0,39 0,-39 0,20 0,0 0,0 0,-20 0,20 0,-20 0,19 0,-19 0,20 0,-20 0,40 0,-40 0,20 0,0 0,0 0,19 0,-39 0,20 0,-20 0,20 0,-20 0,20 0,0 0,-20 0,20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25:33.4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27,'20'-13,"39"13,1 0,19 0,20 0,-39 0,19 0,-20 0,1 0,-20 0,19 0,1 0,-21 0,1 0,0 0,-1 0,1 0,19 0,-19 0,-20 0,20 0,-1 0,1 0,0 0,-1 0,-19 0,40 0,-21 0,1 0,0 0,-21 0,21 0,0 0,-20 0,-1 0,1 0,-20 0,20 0,-20 0,40 0,-40 0,20 0,-20 0,19 0,1 0,0 0,-20 0,40 0,-40 0,20 0,19 0,-39 0,20 0,40 0,-40 0,-1 13,21-13,0 0,-1 12,-19-12,0 0,0 0,-20 0,20 0,0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25:36.1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40 62,'20'0,"-1"0,1 0,20 0,0 0,-1 0,41 0,-1 0,0 0,1 0,39 0,-20 0,0 0,20 0,-20 0,-19 0,39 0,-40 0,0 0,-19 0,-1 0,1 0,-20 0,-1 0,1 0,19 0,-39 0,0 0,20 0,-1 0,-19 0,0 0,0 0,20 0,-21 0,1 0,20 0,-20 0,0 0,19 0,-19 0,20 0,-20 0,19 0,1 0,0 0,-20 0,19 0,1 0,-20 0,19 0,-19 0,0 0,-20 0,20 0,-20 0,20 0,0 0,-1 0,-19 0,20 0,-20 0,40 15,-40-15,20 0,0 0,-1 14,-19 0,20-14,0 15,0-15,0 0,-20 14,39 1,-39-15,20 0,0 14,0-14,-20 0,20 14,0-14,0 15,-1-1,-19-14,20 14,-20-14,20 0,0 0,-20 0,20 15,-40-15,0 0,-20 14,-19-14,19 0,0 0,-19 0,-1 0,1 0,19 0,-19 0,-1 0,1 0,19 0,-19 0,19 0,-20 0,21 0,-1 0,-20 0,41 0,-21 0,0 0,-19 0,39 0,-20 0,1 0,-1 0,0 0,-19 0,39 0,-20 0,1 0,-1 0,20 0,0 0,-19 0,-1 0,20 0,0 0,-19 0,19 0,0 0,0 0,-20 0,20 0,1 0,-1 0,-20 0,20 0,0 0,-19 0,19 0,0 0,0 0,-19 0,-1 0,20 0,0 0,-19 0,19 0,0 0,-20 0,20 0,-19 0,39 0,-40 0,20 0,-19 0,19 0,-20 0,0 0,40 0,-19 0,-21 0,40 0,-20 0,0 0,0 0,20 0,-20 0,20 0,-19 0,-1 0,0 0,20 0,-40 0,40 0,-20 0,1 0,19 0,-20 0,0 0,20 0,-20 0,20 0,-20 0,20 0,-20 0,1 0,19 0,-20 0,20 0,-20 0,20 0,-20 0,0 0,20 0,-20 0,20 0,-19 0,19 0,-20 0,0 0,20 0,-20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25:50.6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8,'20'0,"0"0,20 0,39 0,0 0,41 0,-21 0,20 0,-20 0,40 0,-40 0,20 0,0 0,0 0,20 0,-39 0,-1 0,20 0,-20 0,40 0,-60 0,41 0,-61 0,20 0,1 0,-21 0,1 0,-1 0,-19 0,0 0,0 0,-1 0,1 0,0 19,-1-19,-19 0,20 0,0 0,19 0,1 0,-1 0,1 0,-1 0,1 0,19 0,-19 0,-1 0,-19 0,19 0,1 0,-20 0,19 0,-19 0,19 0,1 0,0 0,-21 0,21 0,-21 0,1 0,20 0,19 0,-19 0,39 0,-40 0,21 0,-1 0,20 0,-19 0,-21 0,1 0,19 0,-19 0,-1 0,1 0,-1 0,1 0,-1 0,1 0,19 0,-39 0,20 0,-21 0,21 0,-20 0,19 18,-19-18,19 0,-19 0,20 0,-1 0,1 19,-21-19,21 0,-1 0,1 0,-1 19,-19-19,20 19,-1-19,1 0,-1 0,1 19,-20-19,19 0,1 0,-1 18,-19 1,19-19,-19 0,0 0,-20 0,-1 0,41 0,-40 0,0 0,0 19,19-19,-19 0,0 0,20 0,-40 0,20 0,19 0,-39 0,20 0,-20 0,20 0,0 0,0 0,-20 0,19 19,-19-19,20 0,0 0,-20 0,20 0,-20 0,20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26:19.8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4,'19'0,"41"0,-1 0,21 0,39 0,-60 0,20 0,-19 0,19 0,-19 0,-21 0,1 0,-1 0,1 19,20-19,-41 0,1 18,20-18,-1 0,21 0,-40 19,19-19,21 18,-20-18,19 19,0-19,-19 0,0 0,-1 0,1 0,0 0,-1 0,-19 0,0 0,0 0,19 0,-39 0,20 0,0 0,0 0,-20 0,20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39:24.6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1,'0'0,"40"0,-40 0,20 0,19 0,-19 0,0 0,19 0,1 0,-20 0,0 0,19 0,-19 0,0 0,0 0,19 0,-19 0,0 0,0 0,0 0,0 0,19 0,-19 0,0 0,0 0,19 0,-19 0,0 0,0 0,-20 0,20 0,-20 0,19 0,1 0,-20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26:45.3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15,'0'0,"20"0,20 0,19 0,1 0,-20 0,-1 0,1 0,40 0,-41 0,21 0,-20 0,19 0,1 0,-21 0,21 0,-1 0,-19 0,20 0,-21 0,-19 0,40 0,-40 0,39 0,-19 0,-20 0,20 0,-21 0,21 0,0 0,0 0,-1 0,-19-9,20 9,-20 0,-1 0,1 0,20 0,-20 0,0 0,0 0,-1 0,1 0,20 0,-20 0,0 0,0 0,19 0,-39 0,20 0,-20 0,20 0,0 0,-20 0,20 0,-20 0,20 0,-20 0,19 0,1 0,-20 0,20 0,-20 0,20 0,-20 0,20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27:02.4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0-4,'40'0,"0"0,-1 0,21 0,19 0,21 0,-21 0,-19 0,19 0,1 0,-1 0,0 0,-19 0,-1 0,1 0,-20 0,19 0,-19 0,0 0,-1 0,-19 0,0 0,20 0,-20 0,0 0,-1 0,21 0,-40 0,20 0,0 0,0 0,0 0,-1 0,1 0,-20 0,20 0,0 0,-20 0,20 0,0 0,0 0,-20 0,39 0,-39 0,20 0,20 0,-40 0,20 0,-20 0,39 0,-39 0,20 0,0 0,-20 0,20 0,0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27:03.9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25,'0'0,"60"0,19 0,1 0,59 0,-40 0,40 0,-20 0,20 0,0 0,-40 0,40 0,-40 0,20 0,-40 0,1 0,-21 0,21 0,-21 0,1 0,-1 0,1 0,-1 0,21 0,-21 0,1 0,19 0,0 0,1 0,-1 0,-19 0,-1 0,1 0,-1 0,1 0,-1 0,21 0,-21 0,-19 0,19 0,1 0,-20 0,-1 0,1 0,-20 0,19 0,21 0,-20 0,-1 0,21 0,-20 0,19 0,-19 0,-1 0,1 0,0 0,0 0,-1 0,1 0,0 0,-1 0,21 0,19 0,-19 0,-1 0,21 14,-21-14,40 0,1 14,-41-14,20 15,21-1,-1-14,0 0,0 0,20 0,-39 14,-1-14,0 0,21 0,-1 0,-20 0,-19 0,19 0,-19 0,-1 0,21 0,-21 0,1 0,-1 0,20 0,1 0,-21 0,21 0,-1 0,-19 0,19 0,0 0,-19 0,-1 0,1 0,-1 0,1 0,0 0,19 0,-20 0,21 0,19 0,-20 0,60 0,-59 0,59 0,-60 0,0 0,1 0,-1 0,-19 0,19 0,-20 0,21 0,-1 0,1 0,-1 0,20 0,-19 0,-21 0,1 0,19 0,-20 0,1 0,19 0,-19 0,-1 0,21 0,-1 0,1 0,-1 0,0 0,1 0,-1 0,20 0,-19 0,-1 0,0 0,1 0,-1 0,-19 0,19 0,-20 0,21 0,-21 0,21 0,-1 0,0 0,41 0,-41 0,0 14,1-14,-21 0,1 0,-21 0,21 0,-20 0,19 0,-39 0,20 0,-1 0,1 0,20 0,-1 0,1 0,19 0,-39 0,19 0,-19 0,19 0,1 0,-20 0,19 0,-19 0,-1 0,-19 0,40 0,-20 0,-21 0,1 0,20 0,0 0,-21 0,1 0,20 0,0 0,-21 0,1 0,20 0,-40 0,20 0,0 0,-20 0,39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27:14.0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0-1,'0'17,"0"-17,20 0,0 0,0 0,0 0,19 0,-39 0,20 0,0 0,0 0,0 0,0 0,19 0,-19 0,20 17,-1-17,1 0,-20 0,20 17,-1-17,1 0,0 0,0 0,-1 0,1 0,20 0,-21 0,21 0,-1 0,-19 0,0 0,-1 0,1 0,0 0,0 0,19 0,1 0,-21 0,1 0,-20 0,20 0,-1 0,1 0,-20 0,0 0,0 0,19 0,-19 0,0 0,0 0,20 17,-40-17,39 0,-19 0,0 0,20 0,19 0,-19 0,19 0,-19 0,20 0,-21 0,21 0,-20 0,19 0,-19 0,19 0,1 0,-20 0,19 0,1 0,19 0,-19 0,19 0,1 0,-1 0,40 0,-39 0,-1 0,0 0,1 0,19 0,-39 0,-1 0,1 0,-21 0,21 0,-1 0,21 0,19 0,0 0,1 0,-1 0,0 0,0 0,1 0,19 17,0-17,-40 0,21 0,-1 0,0 0,0 0,-19 0,19 0,-20 0,-19 0,19 0,-19 0,19 0,-19 0,19 0,1 0,-1 0,1 0,-21 0,20 0,-19 0,19 0,-19 0,19 0,-19 0,19 0,-19 0,-1 0,21 0,-1 0,-19 0,-1 0,1 0,-20 0,19 0,-39 0,40 0,-41 0,21 0,0 0,-20 0,19 0,-19 0,0 0,20 0,-20 0,-20 0,20 0,-1 0,-19 0,20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3:08.6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46,'0'0,"20"0,20 0,-20 0,20 0,-21 0,21 0,0 0,19 0,-39 0,40 0,-21 0,-19 0,20 0,0 0,-1 0,1 0,-20 0,20 0,-1 0,-19 0,0 0,20 0,-20 0,19 0,-19 0,20 0,-20 0,20 0,-21 0,21 0,0 0,0 0,-1 0,-19 0,0 0,40 0,-60 0,19 0,1 0,0-15,-20 15,20 0,-20 0,20 0,-20 0,20-15,0 15,-20 0,19-14,1 14,-20 0,20 0,0 0,-20 0,20 0,-20 0,20 0,-20 0,20 0,-1 0,-19 0,20 0,-20 0,20 0,-20 0,20 0,0 0,-20 0,20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28:50.4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0,'0'0,"20"0,-20 0,19 0,-19 0,20 0,-20 0,40 0,-40 0,20 0,-1 0,1 0,20 0,0 0,-1 0,21 0,-21 0,21 0,-1 0,1 0,-1 0,1 0,-1 0,20 0,-19 0,-1 0,21 0,-21 0,1 0,-21 0,21 0,-1 0,1 0,-1 0,1 0,-1 0,1 0,-1 0,-39 0,20 0,-1 0,1 0,-40 0,40 0,-21 0,1 0,0 0,0 0,0 0,-1 0,21 0,-40 0,40 0,-20 0,-1 0,1 0,0 0,20 0,-20 0,-1 0,21 0,0 0,-21 0,1 0,20 0,0 0,-1 0,-39 0,40 0,0 0,-21 0,1 0,20 0,19 0,-19 0,-20 0,0 0,-1 0,1 0,0 0,20 0,-40 0,20 0,-1 0,1 0,-20 0,20 0,-20 0,20 0,-20 0,20 0,-1 0,-19 0,20 0,-20 0,20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28:52.6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11,'20'0,"79"0,20 0,20 0,-20 0,0 0,20 0,-20 0,-60 0,60 0,0 0,-19 0,19 0,-40 0,-59 0,39 0,21 0,-21 0,1 0,-1 0,20 0,-19 16,19-16,20 0,-39 0,-1 0,21 15,-61-15,41 0,-40 0,19 0,-19 0,-20 0,20 0,0 0,-20 0,20 0,0 0,-1 0,-19 0,20 0,20 0,0 0,-1 0,1 0,0 0,19 0,-19 0,19 0,-19 16,0-16,-1 0,-39 0,20 0,0 0,-20 0,20 0,-20 0,20 0,-1 0,1 0,0 0,-20 0,20 0,0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10:41:01.1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0 159,'0'0,"20"0,-1 0,1 0,0 0,20-20,-20 20,19-20,-19 20,20 0,-20 0,-1-20,21 20,-20 0,-20 0,40 0,-1 0,-39 0,20 0,20-20,-21 20,1 0,-20 0,20 0,0 0,0-20,0 20,-20 0,39 0,-39 0,20 0,0 0,0 0,0-20,-1 20,21 0,-20 0,20 0,-21 0,1 0,0 0,-20 0,40 0,-40 0,19 0,1-20,0 20,-20 0,20 0,-20 0,20 0,-20 0,20 0,-1 0,-19-20,20 20,-20 0,20 0,-20 0,20 0,0 0,-20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3:13.1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0,'20'0,"-20"0,19 0,41 13,-21-13,-19 0,20 0,0 0,-1 0,21 0,19 0,-39 0,-1 0,21 0,-41 0,21 0,0 0,-1 0,21 0,-40 0,19 0,-19 0,0 0,0 0,0 0,19 0,1 0,-20 0,-1 0,41 0,-20 0,-1 0,1 0,19 0,-19 0,0 0,19 0,-19 0,-21 0,21 0,-20 0,0 0,19 0,-39 0,40 0,-40 0,20 0,0 0,-1 0,1 0,0 0,0 0,0 0,19 0,-39 0,40 0,-20 0,19 0,-19 0,0 0,20 0,-1 0,-19 0,0 0,0 0,0 0,-1 0,-19 0,20 0,-20 0,20 0,-20 0,20 0,0 0,-20 0,19 0,-19 0,20 0,0 0,0 0,-20 0,20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17-04-29T06:13:17.1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0,'0'0,"19"0,1 0,20 0,-20 0,19 0,-19 0,40 0,-21 0,1 0,0 0,-1 0,-19 0,40 0,-21 0,-19 0,20 0,-1 0,1 0,0 0,-20 0,-1 0,21 0,-20 0,20 0,-21 0,1 0,0 0,0 0,0 0,-20 0,20 0,-1 0,-19 0,20 0,0 0,-20 0,20 0,0 0,-20 0,20 0,-1 0,1 0,0 0,-20 0,20 0,0 0,0 0,-1 0,-19 0,20 0,0 0,0 0,-20 0,20 0,-20 0,20 0,-1 0,-19 0,20 0,-20 0,20 0,-20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8"/>
          <p:cNvSpPr>
            <a:spLocks noChangeArrowheads="1"/>
          </p:cNvSpPr>
          <p:nvPr/>
        </p:nvSpPr>
        <p:spPr bwMode="auto">
          <a:xfrm>
            <a:off x="-360363" y="3408760"/>
            <a:ext cx="6516688" cy="1188244"/>
          </a:xfrm>
          <a:prstGeom prst="ellipse">
            <a:avLst/>
          </a:prstGeom>
          <a:gradFill rotWithShape="1">
            <a:gsLst>
              <a:gs pos="0">
                <a:srgbClr val="005E5C">
                  <a:alpha val="60001"/>
                </a:srgbClr>
              </a:gs>
              <a:gs pos="100000">
                <a:srgbClr val="005E5C">
                  <a:gamma/>
                  <a:shade val="57647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1587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grpSp>
        <p:nvGrpSpPr>
          <p:cNvPr id="3" name="Group 589"/>
          <p:cNvGrpSpPr>
            <a:grpSpLocks/>
          </p:cNvGrpSpPr>
          <p:nvPr/>
        </p:nvGrpSpPr>
        <p:grpSpPr bwMode="auto">
          <a:xfrm>
            <a:off x="-36513" y="-20241"/>
            <a:ext cx="9217026" cy="4229101"/>
            <a:chOff x="-23" y="-17"/>
            <a:chExt cx="5806" cy="3552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3402" y="5"/>
              <a:ext cx="336" cy="1566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212" y="273"/>
                </a:cxn>
                <a:cxn ang="0">
                  <a:pos x="76" y="794"/>
                </a:cxn>
                <a:cxn ang="0">
                  <a:pos x="7" y="1384"/>
                </a:cxn>
                <a:cxn ang="0">
                  <a:pos x="121" y="1543"/>
                </a:cxn>
                <a:cxn ang="0">
                  <a:pos x="280" y="1520"/>
                </a:cxn>
                <a:cxn ang="0">
                  <a:pos x="325" y="1339"/>
                </a:cxn>
                <a:cxn ang="0">
                  <a:pos x="212" y="1248"/>
                </a:cxn>
                <a:cxn ang="0">
                  <a:pos x="98" y="1293"/>
                </a:cxn>
                <a:cxn ang="0">
                  <a:pos x="76" y="1407"/>
                </a:cxn>
                <a:cxn ang="0">
                  <a:pos x="166" y="1497"/>
                </a:cxn>
                <a:cxn ang="0">
                  <a:pos x="234" y="1475"/>
                </a:cxn>
                <a:cxn ang="0">
                  <a:pos x="257" y="1407"/>
                </a:cxn>
                <a:cxn ang="0">
                  <a:pos x="234" y="1339"/>
                </a:cxn>
                <a:cxn ang="0">
                  <a:pos x="166" y="1339"/>
                </a:cxn>
                <a:cxn ang="0">
                  <a:pos x="144" y="1407"/>
                </a:cxn>
              </a:cxnLst>
              <a:rect l="0" t="0" r="r" b="b"/>
              <a:pathLst>
                <a:path w="336" h="1566">
                  <a:moveTo>
                    <a:pt x="325" y="0"/>
                  </a:moveTo>
                  <a:cubicBezTo>
                    <a:pt x="289" y="70"/>
                    <a:pt x="253" y="141"/>
                    <a:pt x="212" y="273"/>
                  </a:cubicBezTo>
                  <a:cubicBezTo>
                    <a:pt x="171" y="405"/>
                    <a:pt x="110" y="609"/>
                    <a:pt x="76" y="794"/>
                  </a:cubicBezTo>
                  <a:cubicBezTo>
                    <a:pt x="42" y="979"/>
                    <a:pt x="0" y="1259"/>
                    <a:pt x="7" y="1384"/>
                  </a:cubicBezTo>
                  <a:cubicBezTo>
                    <a:pt x="14" y="1509"/>
                    <a:pt x="76" y="1520"/>
                    <a:pt x="121" y="1543"/>
                  </a:cubicBezTo>
                  <a:cubicBezTo>
                    <a:pt x="166" y="1566"/>
                    <a:pt x="246" y="1554"/>
                    <a:pt x="280" y="1520"/>
                  </a:cubicBezTo>
                  <a:cubicBezTo>
                    <a:pt x="314" y="1486"/>
                    <a:pt x="336" y="1384"/>
                    <a:pt x="325" y="1339"/>
                  </a:cubicBezTo>
                  <a:cubicBezTo>
                    <a:pt x="314" y="1294"/>
                    <a:pt x="250" y="1256"/>
                    <a:pt x="212" y="1248"/>
                  </a:cubicBezTo>
                  <a:cubicBezTo>
                    <a:pt x="174" y="1240"/>
                    <a:pt x="121" y="1267"/>
                    <a:pt x="98" y="1293"/>
                  </a:cubicBezTo>
                  <a:cubicBezTo>
                    <a:pt x="75" y="1319"/>
                    <a:pt x="65" y="1373"/>
                    <a:pt x="76" y="1407"/>
                  </a:cubicBezTo>
                  <a:cubicBezTo>
                    <a:pt x="87" y="1441"/>
                    <a:pt x="140" y="1486"/>
                    <a:pt x="166" y="1497"/>
                  </a:cubicBezTo>
                  <a:cubicBezTo>
                    <a:pt x="192" y="1508"/>
                    <a:pt x="219" y="1490"/>
                    <a:pt x="234" y="1475"/>
                  </a:cubicBezTo>
                  <a:cubicBezTo>
                    <a:pt x="249" y="1460"/>
                    <a:pt x="257" y="1430"/>
                    <a:pt x="257" y="1407"/>
                  </a:cubicBezTo>
                  <a:cubicBezTo>
                    <a:pt x="257" y="1384"/>
                    <a:pt x="249" y="1350"/>
                    <a:pt x="234" y="1339"/>
                  </a:cubicBezTo>
                  <a:cubicBezTo>
                    <a:pt x="219" y="1328"/>
                    <a:pt x="181" y="1328"/>
                    <a:pt x="166" y="1339"/>
                  </a:cubicBezTo>
                  <a:cubicBezTo>
                    <a:pt x="151" y="1350"/>
                    <a:pt x="144" y="1400"/>
                    <a:pt x="144" y="1407"/>
                  </a:cubicBezTo>
                </a:path>
              </a:pathLst>
            </a:custGeom>
            <a:noFill/>
            <a:ln w="1587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5" name="Freeform 11"/>
            <p:cNvSpPr>
              <a:spLocks/>
            </p:cNvSpPr>
            <p:nvPr userDrawn="1"/>
          </p:nvSpPr>
          <p:spPr bwMode="auto">
            <a:xfrm>
              <a:off x="3674" y="-17"/>
              <a:ext cx="276" cy="1542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4" y="544"/>
                </a:cxn>
                <a:cxn ang="0">
                  <a:pos x="117" y="1179"/>
                </a:cxn>
                <a:cxn ang="0">
                  <a:pos x="276" y="1316"/>
                </a:cxn>
              </a:cxnLst>
              <a:rect l="0" t="0" r="r" b="b"/>
              <a:pathLst>
                <a:path w="276" h="1316">
                  <a:moveTo>
                    <a:pt x="94" y="0"/>
                  </a:moveTo>
                  <a:cubicBezTo>
                    <a:pt x="47" y="174"/>
                    <a:pt x="0" y="348"/>
                    <a:pt x="4" y="544"/>
                  </a:cubicBezTo>
                  <a:cubicBezTo>
                    <a:pt x="8" y="740"/>
                    <a:pt x="72" y="1050"/>
                    <a:pt x="117" y="1179"/>
                  </a:cubicBezTo>
                  <a:cubicBezTo>
                    <a:pt x="162" y="1308"/>
                    <a:pt x="246" y="1293"/>
                    <a:pt x="276" y="1316"/>
                  </a:cubicBezTo>
                </a:path>
              </a:pathLst>
            </a:custGeom>
            <a:noFill/>
            <a:ln w="158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6" name="Freeform 12"/>
            <p:cNvSpPr>
              <a:spLocks/>
            </p:cNvSpPr>
            <p:nvPr userDrawn="1"/>
          </p:nvSpPr>
          <p:spPr bwMode="auto">
            <a:xfrm>
              <a:off x="3923" y="5"/>
              <a:ext cx="265" cy="1270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401" y="159"/>
                </a:cxn>
                <a:cxn ang="0">
                  <a:pos x="514" y="635"/>
                </a:cxn>
                <a:cxn ang="0">
                  <a:pos x="401" y="1815"/>
                </a:cxn>
                <a:cxn ang="0">
                  <a:pos x="174" y="2110"/>
                </a:cxn>
                <a:cxn ang="0">
                  <a:pos x="61" y="2087"/>
                </a:cxn>
                <a:cxn ang="0">
                  <a:pos x="15" y="1951"/>
                </a:cxn>
                <a:cxn ang="0">
                  <a:pos x="151" y="1883"/>
                </a:cxn>
                <a:cxn ang="0">
                  <a:pos x="242" y="1951"/>
                </a:cxn>
                <a:cxn ang="0">
                  <a:pos x="242" y="2042"/>
                </a:cxn>
                <a:cxn ang="0">
                  <a:pos x="151" y="2064"/>
                </a:cxn>
                <a:cxn ang="0">
                  <a:pos x="83" y="1996"/>
                </a:cxn>
                <a:cxn ang="0">
                  <a:pos x="129" y="1928"/>
                </a:cxn>
                <a:cxn ang="0">
                  <a:pos x="174" y="1928"/>
                </a:cxn>
                <a:cxn ang="0">
                  <a:pos x="197" y="1996"/>
                </a:cxn>
                <a:cxn ang="0">
                  <a:pos x="151" y="2019"/>
                </a:cxn>
              </a:cxnLst>
              <a:rect l="0" t="0" r="r" b="b"/>
              <a:pathLst>
                <a:path w="514" h="2155">
                  <a:moveTo>
                    <a:pt x="287" y="0"/>
                  </a:moveTo>
                  <a:cubicBezTo>
                    <a:pt x="325" y="26"/>
                    <a:pt x="363" y="53"/>
                    <a:pt x="401" y="159"/>
                  </a:cubicBezTo>
                  <a:cubicBezTo>
                    <a:pt x="439" y="265"/>
                    <a:pt x="514" y="359"/>
                    <a:pt x="514" y="635"/>
                  </a:cubicBezTo>
                  <a:cubicBezTo>
                    <a:pt x="514" y="911"/>
                    <a:pt x="458" y="1569"/>
                    <a:pt x="401" y="1815"/>
                  </a:cubicBezTo>
                  <a:cubicBezTo>
                    <a:pt x="344" y="2061"/>
                    <a:pt x="231" y="2065"/>
                    <a:pt x="174" y="2110"/>
                  </a:cubicBezTo>
                  <a:cubicBezTo>
                    <a:pt x="117" y="2155"/>
                    <a:pt x="87" y="2113"/>
                    <a:pt x="61" y="2087"/>
                  </a:cubicBezTo>
                  <a:cubicBezTo>
                    <a:pt x="35" y="2061"/>
                    <a:pt x="0" y="1985"/>
                    <a:pt x="15" y="1951"/>
                  </a:cubicBezTo>
                  <a:cubicBezTo>
                    <a:pt x="30" y="1917"/>
                    <a:pt x="113" y="1883"/>
                    <a:pt x="151" y="1883"/>
                  </a:cubicBezTo>
                  <a:cubicBezTo>
                    <a:pt x="189" y="1883"/>
                    <a:pt x="227" y="1925"/>
                    <a:pt x="242" y="1951"/>
                  </a:cubicBezTo>
                  <a:cubicBezTo>
                    <a:pt x="257" y="1977"/>
                    <a:pt x="257" y="2023"/>
                    <a:pt x="242" y="2042"/>
                  </a:cubicBezTo>
                  <a:cubicBezTo>
                    <a:pt x="227" y="2061"/>
                    <a:pt x="177" y="2072"/>
                    <a:pt x="151" y="2064"/>
                  </a:cubicBezTo>
                  <a:cubicBezTo>
                    <a:pt x="125" y="2056"/>
                    <a:pt x="87" y="2019"/>
                    <a:pt x="83" y="1996"/>
                  </a:cubicBezTo>
                  <a:cubicBezTo>
                    <a:pt x="79" y="1973"/>
                    <a:pt x="114" y="1939"/>
                    <a:pt x="129" y="1928"/>
                  </a:cubicBezTo>
                  <a:cubicBezTo>
                    <a:pt x="144" y="1917"/>
                    <a:pt x="163" y="1917"/>
                    <a:pt x="174" y="1928"/>
                  </a:cubicBezTo>
                  <a:cubicBezTo>
                    <a:pt x="185" y="1939"/>
                    <a:pt x="201" y="1981"/>
                    <a:pt x="197" y="1996"/>
                  </a:cubicBezTo>
                  <a:cubicBezTo>
                    <a:pt x="193" y="2011"/>
                    <a:pt x="162" y="2027"/>
                    <a:pt x="151" y="2019"/>
                  </a:cubicBezTo>
                </a:path>
              </a:pathLst>
            </a:custGeom>
            <a:noFill/>
            <a:ln w="12700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7" name="Freeform 13"/>
            <p:cNvSpPr>
              <a:spLocks/>
            </p:cNvSpPr>
            <p:nvPr userDrawn="1"/>
          </p:nvSpPr>
          <p:spPr bwMode="auto">
            <a:xfrm>
              <a:off x="4154" y="28"/>
              <a:ext cx="389" cy="1535"/>
            </a:xfrm>
            <a:custGeom>
              <a:avLst/>
              <a:gdLst/>
              <a:ahLst/>
              <a:cxnLst>
                <a:cxn ang="0">
                  <a:pos x="359" y="0"/>
                </a:cxn>
                <a:cxn ang="0">
                  <a:pos x="178" y="386"/>
                </a:cxn>
                <a:cxn ang="0">
                  <a:pos x="19" y="1021"/>
                </a:cxn>
                <a:cxn ang="0">
                  <a:pos x="64" y="1452"/>
                </a:cxn>
                <a:cxn ang="0">
                  <a:pos x="291" y="1520"/>
                </a:cxn>
                <a:cxn ang="0">
                  <a:pos x="382" y="1384"/>
                </a:cxn>
                <a:cxn ang="0">
                  <a:pos x="336" y="1225"/>
                </a:cxn>
                <a:cxn ang="0">
                  <a:pos x="155" y="1157"/>
                </a:cxn>
              </a:cxnLst>
              <a:rect l="0" t="0" r="r" b="b"/>
              <a:pathLst>
                <a:path w="389" h="1535">
                  <a:moveTo>
                    <a:pt x="359" y="0"/>
                  </a:moveTo>
                  <a:cubicBezTo>
                    <a:pt x="297" y="108"/>
                    <a:pt x="235" y="216"/>
                    <a:pt x="178" y="386"/>
                  </a:cubicBezTo>
                  <a:cubicBezTo>
                    <a:pt x="121" y="556"/>
                    <a:pt x="38" y="843"/>
                    <a:pt x="19" y="1021"/>
                  </a:cubicBezTo>
                  <a:cubicBezTo>
                    <a:pt x="0" y="1199"/>
                    <a:pt x="19" y="1369"/>
                    <a:pt x="64" y="1452"/>
                  </a:cubicBezTo>
                  <a:cubicBezTo>
                    <a:pt x="109" y="1535"/>
                    <a:pt x="238" y="1531"/>
                    <a:pt x="291" y="1520"/>
                  </a:cubicBezTo>
                  <a:cubicBezTo>
                    <a:pt x="344" y="1509"/>
                    <a:pt x="375" y="1433"/>
                    <a:pt x="382" y="1384"/>
                  </a:cubicBezTo>
                  <a:cubicBezTo>
                    <a:pt x="389" y="1335"/>
                    <a:pt x="374" y="1263"/>
                    <a:pt x="336" y="1225"/>
                  </a:cubicBezTo>
                  <a:cubicBezTo>
                    <a:pt x="298" y="1187"/>
                    <a:pt x="189" y="1168"/>
                    <a:pt x="155" y="1157"/>
                  </a:cubicBezTo>
                </a:path>
              </a:pathLst>
            </a:custGeom>
            <a:noFill/>
            <a:ln w="19050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8" name="Freeform 14"/>
            <p:cNvSpPr>
              <a:spLocks/>
            </p:cNvSpPr>
            <p:nvPr userDrawn="1"/>
          </p:nvSpPr>
          <p:spPr bwMode="auto">
            <a:xfrm>
              <a:off x="5375" y="5"/>
              <a:ext cx="408" cy="1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" y="612"/>
                </a:cxn>
                <a:cxn ang="0">
                  <a:pos x="136" y="1384"/>
                </a:cxn>
                <a:cxn ang="0">
                  <a:pos x="408" y="1792"/>
                </a:cxn>
              </a:cxnLst>
              <a:rect l="0" t="0" r="r" b="b"/>
              <a:pathLst>
                <a:path w="408" h="1792">
                  <a:moveTo>
                    <a:pt x="0" y="0"/>
                  </a:moveTo>
                  <a:cubicBezTo>
                    <a:pt x="11" y="190"/>
                    <a:pt x="22" y="381"/>
                    <a:pt x="45" y="612"/>
                  </a:cubicBezTo>
                  <a:cubicBezTo>
                    <a:pt x="68" y="843"/>
                    <a:pt x="75" y="1187"/>
                    <a:pt x="136" y="1384"/>
                  </a:cubicBezTo>
                  <a:cubicBezTo>
                    <a:pt x="197" y="1581"/>
                    <a:pt x="340" y="1694"/>
                    <a:pt x="408" y="1792"/>
                  </a:cubicBez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9" name="Freeform 15"/>
            <p:cNvSpPr>
              <a:spLocks/>
            </p:cNvSpPr>
            <p:nvPr userDrawn="1"/>
          </p:nvSpPr>
          <p:spPr bwMode="auto">
            <a:xfrm>
              <a:off x="4898" y="5"/>
              <a:ext cx="567" cy="2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4" y="499"/>
                </a:cxn>
                <a:cxn ang="0">
                  <a:pos x="205" y="2110"/>
                </a:cxn>
                <a:cxn ang="0">
                  <a:pos x="454" y="2359"/>
                </a:cxn>
                <a:cxn ang="0">
                  <a:pos x="567" y="2178"/>
                </a:cxn>
                <a:cxn ang="0">
                  <a:pos x="454" y="2042"/>
                </a:cxn>
                <a:cxn ang="0">
                  <a:pos x="341" y="2110"/>
                </a:cxn>
                <a:cxn ang="0">
                  <a:pos x="341" y="2246"/>
                </a:cxn>
                <a:cxn ang="0">
                  <a:pos x="454" y="2268"/>
                </a:cxn>
              </a:cxnLst>
              <a:rect l="0" t="0" r="r" b="b"/>
              <a:pathLst>
                <a:path w="567" h="2420">
                  <a:moveTo>
                    <a:pt x="0" y="0"/>
                  </a:moveTo>
                  <a:cubicBezTo>
                    <a:pt x="40" y="73"/>
                    <a:pt x="80" y="147"/>
                    <a:pt x="114" y="499"/>
                  </a:cubicBezTo>
                  <a:cubicBezTo>
                    <a:pt x="148" y="851"/>
                    <a:pt x="148" y="1800"/>
                    <a:pt x="205" y="2110"/>
                  </a:cubicBezTo>
                  <a:cubicBezTo>
                    <a:pt x="262" y="2420"/>
                    <a:pt x="394" y="2348"/>
                    <a:pt x="454" y="2359"/>
                  </a:cubicBezTo>
                  <a:cubicBezTo>
                    <a:pt x="514" y="2370"/>
                    <a:pt x="567" y="2231"/>
                    <a:pt x="567" y="2178"/>
                  </a:cubicBezTo>
                  <a:cubicBezTo>
                    <a:pt x="567" y="2125"/>
                    <a:pt x="492" y="2053"/>
                    <a:pt x="454" y="2042"/>
                  </a:cubicBezTo>
                  <a:cubicBezTo>
                    <a:pt x="416" y="2031"/>
                    <a:pt x="360" y="2076"/>
                    <a:pt x="341" y="2110"/>
                  </a:cubicBezTo>
                  <a:cubicBezTo>
                    <a:pt x="322" y="2144"/>
                    <a:pt x="322" y="2220"/>
                    <a:pt x="341" y="2246"/>
                  </a:cubicBezTo>
                  <a:cubicBezTo>
                    <a:pt x="360" y="2272"/>
                    <a:pt x="431" y="2279"/>
                    <a:pt x="454" y="2268"/>
                  </a:cubicBezTo>
                </a:path>
              </a:pathLst>
            </a:cu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 userDrawn="1"/>
          </p:nvSpPr>
          <p:spPr bwMode="auto">
            <a:xfrm>
              <a:off x="4604" y="5"/>
              <a:ext cx="385" cy="1860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310" y="976"/>
                </a:cxn>
                <a:cxn ang="0">
                  <a:pos x="287" y="1769"/>
                </a:cxn>
                <a:cxn ang="0">
                  <a:pos x="105" y="1860"/>
                </a:cxn>
                <a:cxn ang="0">
                  <a:pos x="15" y="1747"/>
                </a:cxn>
                <a:cxn ang="0">
                  <a:pos x="15" y="1656"/>
                </a:cxn>
                <a:cxn ang="0">
                  <a:pos x="60" y="1588"/>
                </a:cxn>
                <a:cxn ang="0">
                  <a:pos x="173" y="1565"/>
                </a:cxn>
                <a:cxn ang="0">
                  <a:pos x="219" y="1588"/>
                </a:cxn>
                <a:cxn ang="0">
                  <a:pos x="242" y="1633"/>
                </a:cxn>
                <a:cxn ang="0">
                  <a:pos x="264" y="1679"/>
                </a:cxn>
                <a:cxn ang="0">
                  <a:pos x="264" y="1747"/>
                </a:cxn>
                <a:cxn ang="0">
                  <a:pos x="219" y="1792"/>
                </a:cxn>
                <a:cxn ang="0">
                  <a:pos x="105" y="1815"/>
                </a:cxn>
                <a:cxn ang="0">
                  <a:pos x="60" y="1747"/>
                </a:cxn>
                <a:cxn ang="0">
                  <a:pos x="37" y="1679"/>
                </a:cxn>
                <a:cxn ang="0">
                  <a:pos x="60" y="1633"/>
                </a:cxn>
                <a:cxn ang="0">
                  <a:pos x="128" y="1611"/>
                </a:cxn>
                <a:cxn ang="0">
                  <a:pos x="173" y="1611"/>
                </a:cxn>
                <a:cxn ang="0">
                  <a:pos x="219" y="1679"/>
                </a:cxn>
                <a:cxn ang="0">
                  <a:pos x="196" y="1747"/>
                </a:cxn>
                <a:cxn ang="0">
                  <a:pos x="128" y="1747"/>
                </a:cxn>
                <a:cxn ang="0">
                  <a:pos x="105" y="1701"/>
                </a:cxn>
              </a:cxnLst>
              <a:rect l="0" t="0" r="r" b="b"/>
              <a:pathLst>
                <a:path w="321" h="1916">
                  <a:moveTo>
                    <a:pt x="242" y="0"/>
                  </a:moveTo>
                  <a:cubicBezTo>
                    <a:pt x="272" y="340"/>
                    <a:pt x="303" y="681"/>
                    <a:pt x="310" y="976"/>
                  </a:cubicBezTo>
                  <a:cubicBezTo>
                    <a:pt x="317" y="1271"/>
                    <a:pt x="321" y="1622"/>
                    <a:pt x="287" y="1769"/>
                  </a:cubicBezTo>
                  <a:cubicBezTo>
                    <a:pt x="253" y="1916"/>
                    <a:pt x="150" y="1864"/>
                    <a:pt x="105" y="1860"/>
                  </a:cubicBezTo>
                  <a:cubicBezTo>
                    <a:pt x="60" y="1856"/>
                    <a:pt x="30" y="1781"/>
                    <a:pt x="15" y="1747"/>
                  </a:cubicBezTo>
                  <a:cubicBezTo>
                    <a:pt x="0" y="1713"/>
                    <a:pt x="8" y="1682"/>
                    <a:pt x="15" y="1656"/>
                  </a:cubicBezTo>
                  <a:cubicBezTo>
                    <a:pt x="22" y="1630"/>
                    <a:pt x="34" y="1603"/>
                    <a:pt x="60" y="1588"/>
                  </a:cubicBezTo>
                  <a:cubicBezTo>
                    <a:pt x="86" y="1573"/>
                    <a:pt x="147" y="1565"/>
                    <a:pt x="173" y="1565"/>
                  </a:cubicBezTo>
                  <a:cubicBezTo>
                    <a:pt x="199" y="1565"/>
                    <a:pt x="208" y="1577"/>
                    <a:pt x="219" y="1588"/>
                  </a:cubicBezTo>
                  <a:cubicBezTo>
                    <a:pt x="230" y="1599"/>
                    <a:pt x="235" y="1618"/>
                    <a:pt x="242" y="1633"/>
                  </a:cubicBezTo>
                  <a:cubicBezTo>
                    <a:pt x="249" y="1648"/>
                    <a:pt x="260" y="1660"/>
                    <a:pt x="264" y="1679"/>
                  </a:cubicBezTo>
                  <a:cubicBezTo>
                    <a:pt x="268" y="1698"/>
                    <a:pt x="271" y="1728"/>
                    <a:pt x="264" y="1747"/>
                  </a:cubicBezTo>
                  <a:cubicBezTo>
                    <a:pt x="257" y="1766"/>
                    <a:pt x="245" y="1781"/>
                    <a:pt x="219" y="1792"/>
                  </a:cubicBezTo>
                  <a:cubicBezTo>
                    <a:pt x="193" y="1803"/>
                    <a:pt x="131" y="1822"/>
                    <a:pt x="105" y="1815"/>
                  </a:cubicBezTo>
                  <a:cubicBezTo>
                    <a:pt x="79" y="1808"/>
                    <a:pt x="71" y="1770"/>
                    <a:pt x="60" y="1747"/>
                  </a:cubicBezTo>
                  <a:cubicBezTo>
                    <a:pt x="49" y="1724"/>
                    <a:pt x="37" y="1698"/>
                    <a:pt x="37" y="1679"/>
                  </a:cubicBezTo>
                  <a:cubicBezTo>
                    <a:pt x="37" y="1660"/>
                    <a:pt x="45" y="1644"/>
                    <a:pt x="60" y="1633"/>
                  </a:cubicBezTo>
                  <a:cubicBezTo>
                    <a:pt x="75" y="1622"/>
                    <a:pt x="109" y="1615"/>
                    <a:pt x="128" y="1611"/>
                  </a:cubicBezTo>
                  <a:cubicBezTo>
                    <a:pt x="147" y="1607"/>
                    <a:pt x="158" y="1600"/>
                    <a:pt x="173" y="1611"/>
                  </a:cubicBezTo>
                  <a:cubicBezTo>
                    <a:pt x="188" y="1622"/>
                    <a:pt x="215" y="1656"/>
                    <a:pt x="219" y="1679"/>
                  </a:cubicBezTo>
                  <a:cubicBezTo>
                    <a:pt x="223" y="1702"/>
                    <a:pt x="211" y="1736"/>
                    <a:pt x="196" y="1747"/>
                  </a:cubicBezTo>
                  <a:cubicBezTo>
                    <a:pt x="181" y="1758"/>
                    <a:pt x="143" y="1755"/>
                    <a:pt x="128" y="1747"/>
                  </a:cubicBezTo>
                  <a:cubicBezTo>
                    <a:pt x="113" y="1739"/>
                    <a:pt x="112" y="1709"/>
                    <a:pt x="105" y="1701"/>
                  </a:cubicBezTo>
                </a:path>
              </a:pathLst>
            </a:custGeom>
            <a:noFill/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11" name="AutoShape 17"/>
            <p:cNvSpPr>
              <a:spLocks noChangeArrowheads="1"/>
            </p:cNvSpPr>
            <p:nvPr userDrawn="1"/>
          </p:nvSpPr>
          <p:spPr bwMode="auto">
            <a:xfrm>
              <a:off x="5566" y="0"/>
              <a:ext cx="23" cy="2432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 userDrawn="1"/>
          </p:nvGrpSpPr>
          <p:grpSpPr bwMode="auto">
            <a:xfrm rot="-2928192">
              <a:off x="5502" y="2419"/>
              <a:ext cx="175" cy="111"/>
              <a:chOff x="2825" y="3007"/>
              <a:chExt cx="229" cy="242"/>
            </a:xfrm>
          </p:grpSpPr>
          <p:sp>
            <p:nvSpPr>
              <p:cNvPr id="574" name="Freeform 19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75" name="Freeform 20"/>
              <p:cNvSpPr>
                <a:spLocks/>
              </p:cNvSpPr>
              <p:nvPr/>
            </p:nvSpPr>
            <p:spPr bwMode="auto">
              <a:xfrm rot="3996341" flipH="1">
                <a:off x="2853" y="3028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3" name="Group 21"/>
            <p:cNvGrpSpPr>
              <a:grpSpLocks/>
            </p:cNvGrpSpPr>
            <p:nvPr userDrawn="1"/>
          </p:nvGrpSpPr>
          <p:grpSpPr bwMode="auto">
            <a:xfrm>
              <a:off x="4565" y="0"/>
              <a:ext cx="419" cy="2250"/>
              <a:chOff x="4683" y="0"/>
              <a:chExt cx="442" cy="2750"/>
            </a:xfrm>
          </p:grpSpPr>
          <p:grpSp>
            <p:nvGrpSpPr>
              <p:cNvPr id="14" name="Group 22"/>
              <p:cNvGrpSpPr>
                <a:grpSpLocks/>
              </p:cNvGrpSpPr>
              <p:nvPr/>
            </p:nvGrpSpPr>
            <p:grpSpPr bwMode="auto">
              <a:xfrm rot="1368130">
                <a:off x="4717" y="0"/>
                <a:ext cx="229" cy="242"/>
                <a:chOff x="2825" y="3007"/>
                <a:chExt cx="229" cy="242"/>
              </a:xfrm>
            </p:grpSpPr>
            <p:sp>
              <p:nvSpPr>
                <p:cNvPr id="572" name="Freeform 23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73" name="Freeform 24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535" name="AutoShape 25"/>
              <p:cNvSpPr>
                <a:spLocks noChangeArrowheads="1"/>
              </p:cNvSpPr>
              <p:nvPr/>
            </p:nvSpPr>
            <p:spPr bwMode="auto">
              <a:xfrm>
                <a:off x="4921" y="0"/>
                <a:ext cx="22" cy="2660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16" name="Group 26"/>
              <p:cNvGrpSpPr>
                <a:grpSpLocks/>
              </p:cNvGrpSpPr>
              <p:nvPr/>
            </p:nvGrpSpPr>
            <p:grpSpPr bwMode="auto">
              <a:xfrm rot="-3920841">
                <a:off x="4882" y="226"/>
                <a:ext cx="229" cy="242"/>
                <a:chOff x="2825" y="3007"/>
                <a:chExt cx="229" cy="242"/>
              </a:xfrm>
            </p:grpSpPr>
            <p:sp>
              <p:nvSpPr>
                <p:cNvPr id="570" name="Freeform 27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71" name="Freeform 28"/>
                <p:cNvSpPr>
                  <a:spLocks/>
                </p:cNvSpPr>
                <p:nvPr/>
              </p:nvSpPr>
              <p:spPr bwMode="auto">
                <a:xfrm rot="3996341" flipH="1">
                  <a:off x="2854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7" name="Group 29"/>
              <p:cNvGrpSpPr>
                <a:grpSpLocks/>
              </p:cNvGrpSpPr>
              <p:nvPr/>
            </p:nvGrpSpPr>
            <p:grpSpPr bwMode="auto">
              <a:xfrm rot="801070">
                <a:off x="4765" y="1349"/>
                <a:ext cx="207" cy="181"/>
                <a:chOff x="2825" y="3007"/>
                <a:chExt cx="229" cy="242"/>
              </a:xfrm>
            </p:grpSpPr>
            <p:sp>
              <p:nvSpPr>
                <p:cNvPr id="568" name="Freeform 30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69" name="Freeform 31"/>
                <p:cNvSpPr>
                  <a:spLocks/>
                </p:cNvSpPr>
                <p:nvPr/>
              </p:nvSpPr>
              <p:spPr bwMode="auto">
                <a:xfrm rot="3996341" flipH="1">
                  <a:off x="2851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8" name="Group 32"/>
              <p:cNvGrpSpPr>
                <a:grpSpLocks/>
              </p:cNvGrpSpPr>
              <p:nvPr/>
            </p:nvGrpSpPr>
            <p:grpSpPr bwMode="auto">
              <a:xfrm rot="1368130">
                <a:off x="4717" y="777"/>
                <a:ext cx="229" cy="204"/>
                <a:chOff x="2825" y="3007"/>
                <a:chExt cx="229" cy="242"/>
              </a:xfrm>
            </p:grpSpPr>
            <p:sp>
              <p:nvSpPr>
                <p:cNvPr id="566" name="Freeform 33"/>
                <p:cNvSpPr>
                  <a:spLocks/>
                </p:cNvSpPr>
                <p:nvPr/>
              </p:nvSpPr>
              <p:spPr bwMode="auto">
                <a:xfrm>
                  <a:off x="2856" y="3008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67" name="Freeform 34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9" name="Group 35"/>
              <p:cNvGrpSpPr>
                <a:grpSpLocks/>
              </p:cNvGrpSpPr>
              <p:nvPr/>
            </p:nvGrpSpPr>
            <p:grpSpPr bwMode="auto">
              <a:xfrm rot="1368130">
                <a:off x="4683" y="358"/>
                <a:ext cx="251" cy="242"/>
                <a:chOff x="2825" y="3007"/>
                <a:chExt cx="229" cy="242"/>
              </a:xfrm>
            </p:grpSpPr>
            <p:sp>
              <p:nvSpPr>
                <p:cNvPr id="564" name="Freeform 36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65" name="Freeform 37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0" name="Group 38"/>
              <p:cNvGrpSpPr>
                <a:grpSpLocks/>
              </p:cNvGrpSpPr>
              <p:nvPr/>
            </p:nvGrpSpPr>
            <p:grpSpPr bwMode="auto">
              <a:xfrm rot="-3920841">
                <a:off x="4882" y="521"/>
                <a:ext cx="229" cy="242"/>
                <a:chOff x="2825" y="3007"/>
                <a:chExt cx="229" cy="242"/>
              </a:xfrm>
            </p:grpSpPr>
            <p:sp>
              <p:nvSpPr>
                <p:cNvPr id="562" name="Freeform 39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63" name="Freeform 40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1" name="Group 41"/>
              <p:cNvGrpSpPr>
                <a:grpSpLocks/>
              </p:cNvGrpSpPr>
              <p:nvPr/>
            </p:nvGrpSpPr>
            <p:grpSpPr bwMode="auto">
              <a:xfrm rot="-3920841">
                <a:off x="4897" y="1027"/>
                <a:ext cx="229" cy="227"/>
                <a:chOff x="2825" y="3007"/>
                <a:chExt cx="229" cy="242"/>
              </a:xfrm>
            </p:grpSpPr>
            <p:sp>
              <p:nvSpPr>
                <p:cNvPr id="560" name="Freeform 42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61" name="Freeform 43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2" name="Group 44"/>
              <p:cNvGrpSpPr>
                <a:grpSpLocks/>
              </p:cNvGrpSpPr>
              <p:nvPr/>
            </p:nvGrpSpPr>
            <p:grpSpPr bwMode="auto">
              <a:xfrm rot="-3920841">
                <a:off x="4866" y="1542"/>
                <a:ext cx="229" cy="159"/>
                <a:chOff x="2825" y="3007"/>
                <a:chExt cx="229" cy="242"/>
              </a:xfrm>
            </p:grpSpPr>
            <p:sp>
              <p:nvSpPr>
                <p:cNvPr id="558" name="Freeform 45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59" name="Freeform 46"/>
                <p:cNvSpPr>
                  <a:spLocks/>
                </p:cNvSpPr>
                <p:nvPr/>
              </p:nvSpPr>
              <p:spPr bwMode="auto">
                <a:xfrm rot="3996341" flipH="1">
                  <a:off x="2854" y="3029"/>
                  <a:ext cx="172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3" name="Group 47"/>
              <p:cNvGrpSpPr>
                <a:grpSpLocks/>
              </p:cNvGrpSpPr>
              <p:nvPr/>
            </p:nvGrpSpPr>
            <p:grpSpPr bwMode="auto">
              <a:xfrm rot="-4306443">
                <a:off x="4863" y="2082"/>
                <a:ext cx="229" cy="159"/>
                <a:chOff x="2825" y="3007"/>
                <a:chExt cx="229" cy="242"/>
              </a:xfrm>
            </p:grpSpPr>
            <p:sp>
              <p:nvSpPr>
                <p:cNvPr id="556" name="Freeform 48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57" name="Freeform 49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4" name="Group 50"/>
              <p:cNvGrpSpPr>
                <a:grpSpLocks/>
              </p:cNvGrpSpPr>
              <p:nvPr/>
            </p:nvGrpSpPr>
            <p:grpSpPr bwMode="auto">
              <a:xfrm rot="801070">
                <a:off x="4740" y="1797"/>
                <a:ext cx="207" cy="181"/>
                <a:chOff x="2825" y="3007"/>
                <a:chExt cx="229" cy="242"/>
              </a:xfrm>
            </p:grpSpPr>
            <p:sp>
              <p:nvSpPr>
                <p:cNvPr id="554" name="Freeform 51"/>
                <p:cNvSpPr>
                  <a:spLocks/>
                </p:cNvSpPr>
                <p:nvPr/>
              </p:nvSpPr>
              <p:spPr bwMode="auto">
                <a:xfrm>
                  <a:off x="2856" y="3005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55" name="Freeform 52"/>
                <p:cNvSpPr>
                  <a:spLocks/>
                </p:cNvSpPr>
                <p:nvPr/>
              </p:nvSpPr>
              <p:spPr bwMode="auto">
                <a:xfrm rot="3996341" flipH="1">
                  <a:off x="2851" y="3029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5" name="Group 53"/>
              <p:cNvGrpSpPr>
                <a:grpSpLocks/>
              </p:cNvGrpSpPr>
              <p:nvPr/>
            </p:nvGrpSpPr>
            <p:grpSpPr bwMode="auto">
              <a:xfrm rot="801070">
                <a:off x="4740" y="2296"/>
                <a:ext cx="207" cy="181"/>
                <a:chOff x="2825" y="3007"/>
                <a:chExt cx="229" cy="242"/>
              </a:xfrm>
            </p:grpSpPr>
            <p:sp>
              <p:nvSpPr>
                <p:cNvPr id="552" name="Freeform 54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53" name="Freeform 55"/>
                <p:cNvSpPr>
                  <a:spLocks/>
                </p:cNvSpPr>
                <p:nvPr/>
              </p:nvSpPr>
              <p:spPr bwMode="auto">
                <a:xfrm rot="3996341" flipH="1">
                  <a:off x="2851" y="3031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" name="Group 56"/>
              <p:cNvGrpSpPr>
                <a:grpSpLocks/>
              </p:cNvGrpSpPr>
              <p:nvPr/>
            </p:nvGrpSpPr>
            <p:grpSpPr bwMode="auto">
              <a:xfrm rot="-1941087">
                <a:off x="4830" y="2614"/>
                <a:ext cx="184" cy="136"/>
                <a:chOff x="2825" y="3007"/>
                <a:chExt cx="229" cy="242"/>
              </a:xfrm>
            </p:grpSpPr>
            <p:sp>
              <p:nvSpPr>
                <p:cNvPr id="550" name="Freeform 57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51" name="Freeform 58"/>
                <p:cNvSpPr>
                  <a:spLocks/>
                </p:cNvSpPr>
                <p:nvPr/>
              </p:nvSpPr>
              <p:spPr bwMode="auto">
                <a:xfrm rot="3996341" flipH="1">
                  <a:off x="2853" y="3027"/>
                  <a:ext cx="174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7" name="Group 59"/>
              <p:cNvGrpSpPr>
                <a:grpSpLocks/>
              </p:cNvGrpSpPr>
              <p:nvPr/>
            </p:nvGrpSpPr>
            <p:grpSpPr bwMode="auto">
              <a:xfrm rot="-4994473">
                <a:off x="4897" y="2421"/>
                <a:ext cx="207" cy="157"/>
                <a:chOff x="2825" y="3007"/>
                <a:chExt cx="229" cy="242"/>
              </a:xfrm>
            </p:grpSpPr>
            <p:sp>
              <p:nvSpPr>
                <p:cNvPr id="548" name="Freeform 60"/>
                <p:cNvSpPr>
                  <a:spLocks/>
                </p:cNvSpPr>
                <p:nvPr/>
              </p:nvSpPr>
              <p:spPr bwMode="auto">
                <a:xfrm>
                  <a:off x="2860" y="3007"/>
                  <a:ext cx="145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49" name="Freeform 61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28" name="Group 62"/>
            <p:cNvGrpSpPr>
              <a:grpSpLocks/>
            </p:cNvGrpSpPr>
            <p:nvPr userDrawn="1"/>
          </p:nvGrpSpPr>
          <p:grpSpPr bwMode="auto">
            <a:xfrm>
              <a:off x="4987" y="0"/>
              <a:ext cx="373" cy="1773"/>
              <a:chOff x="4683" y="0"/>
              <a:chExt cx="442" cy="2750"/>
            </a:xfrm>
          </p:grpSpPr>
          <p:grpSp>
            <p:nvGrpSpPr>
              <p:cNvPr id="30" name="Group 63"/>
              <p:cNvGrpSpPr>
                <a:grpSpLocks/>
              </p:cNvGrpSpPr>
              <p:nvPr/>
            </p:nvGrpSpPr>
            <p:grpSpPr bwMode="auto">
              <a:xfrm rot="1368130">
                <a:off x="4717" y="0"/>
                <a:ext cx="229" cy="242"/>
                <a:chOff x="2825" y="3007"/>
                <a:chExt cx="229" cy="242"/>
              </a:xfrm>
            </p:grpSpPr>
            <p:sp>
              <p:nvSpPr>
                <p:cNvPr id="532" name="Freeform 64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33" name="Freeform 65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495" name="AutoShape 66"/>
              <p:cNvSpPr>
                <a:spLocks noChangeArrowheads="1"/>
              </p:cNvSpPr>
              <p:nvPr/>
            </p:nvSpPr>
            <p:spPr bwMode="auto">
              <a:xfrm>
                <a:off x="4921" y="0"/>
                <a:ext cx="23" cy="2658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31" name="Group 67"/>
              <p:cNvGrpSpPr>
                <a:grpSpLocks/>
              </p:cNvGrpSpPr>
              <p:nvPr/>
            </p:nvGrpSpPr>
            <p:grpSpPr bwMode="auto">
              <a:xfrm rot="-3920841">
                <a:off x="4882" y="226"/>
                <a:ext cx="229" cy="242"/>
                <a:chOff x="2825" y="3007"/>
                <a:chExt cx="229" cy="242"/>
              </a:xfrm>
            </p:grpSpPr>
            <p:sp>
              <p:nvSpPr>
                <p:cNvPr id="530" name="Freeform 68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31" name="Freeform 69"/>
                <p:cNvSpPr>
                  <a:spLocks/>
                </p:cNvSpPr>
                <p:nvPr/>
              </p:nvSpPr>
              <p:spPr bwMode="auto">
                <a:xfrm rot="3996341" flipH="1">
                  <a:off x="2853" y="3031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3" name="Group 70"/>
              <p:cNvGrpSpPr>
                <a:grpSpLocks/>
              </p:cNvGrpSpPr>
              <p:nvPr/>
            </p:nvGrpSpPr>
            <p:grpSpPr bwMode="auto">
              <a:xfrm rot="801070">
                <a:off x="4765" y="1349"/>
                <a:ext cx="207" cy="181"/>
                <a:chOff x="2825" y="3007"/>
                <a:chExt cx="229" cy="242"/>
              </a:xfrm>
            </p:grpSpPr>
            <p:sp>
              <p:nvSpPr>
                <p:cNvPr id="528" name="Freeform 71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29" name="Freeform 72"/>
                <p:cNvSpPr>
                  <a:spLocks/>
                </p:cNvSpPr>
                <p:nvPr/>
              </p:nvSpPr>
              <p:spPr bwMode="auto">
                <a:xfrm rot="3996341" flipH="1">
                  <a:off x="2852" y="3028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4" name="Group 73"/>
              <p:cNvGrpSpPr>
                <a:grpSpLocks/>
              </p:cNvGrpSpPr>
              <p:nvPr/>
            </p:nvGrpSpPr>
            <p:grpSpPr bwMode="auto">
              <a:xfrm rot="1368130">
                <a:off x="4717" y="777"/>
                <a:ext cx="229" cy="204"/>
                <a:chOff x="2825" y="3007"/>
                <a:chExt cx="229" cy="242"/>
              </a:xfrm>
            </p:grpSpPr>
            <p:sp>
              <p:nvSpPr>
                <p:cNvPr id="526" name="Freeform 74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3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27" name="Freeform 75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5" name="Group 76"/>
              <p:cNvGrpSpPr>
                <a:grpSpLocks/>
              </p:cNvGrpSpPr>
              <p:nvPr/>
            </p:nvGrpSpPr>
            <p:grpSpPr bwMode="auto">
              <a:xfrm rot="1368130">
                <a:off x="4683" y="358"/>
                <a:ext cx="251" cy="242"/>
                <a:chOff x="2825" y="3007"/>
                <a:chExt cx="229" cy="242"/>
              </a:xfrm>
            </p:grpSpPr>
            <p:sp>
              <p:nvSpPr>
                <p:cNvPr id="524" name="Freeform 77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25" name="Freeform 78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6" name="Group 79"/>
              <p:cNvGrpSpPr>
                <a:grpSpLocks/>
              </p:cNvGrpSpPr>
              <p:nvPr/>
            </p:nvGrpSpPr>
            <p:grpSpPr bwMode="auto">
              <a:xfrm rot="-3920841">
                <a:off x="4882" y="521"/>
                <a:ext cx="229" cy="242"/>
                <a:chOff x="2825" y="3007"/>
                <a:chExt cx="229" cy="242"/>
              </a:xfrm>
            </p:grpSpPr>
            <p:sp>
              <p:nvSpPr>
                <p:cNvPr id="522" name="Freeform 80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23" name="Freeform 81"/>
                <p:cNvSpPr>
                  <a:spLocks/>
                </p:cNvSpPr>
                <p:nvPr/>
              </p:nvSpPr>
              <p:spPr bwMode="auto">
                <a:xfrm rot="3996341" flipH="1">
                  <a:off x="2853" y="3031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7" name="Group 82"/>
              <p:cNvGrpSpPr>
                <a:grpSpLocks/>
              </p:cNvGrpSpPr>
              <p:nvPr/>
            </p:nvGrpSpPr>
            <p:grpSpPr bwMode="auto">
              <a:xfrm rot="-3920841">
                <a:off x="4897" y="1027"/>
                <a:ext cx="229" cy="227"/>
                <a:chOff x="2825" y="3007"/>
                <a:chExt cx="229" cy="242"/>
              </a:xfrm>
            </p:grpSpPr>
            <p:sp>
              <p:nvSpPr>
                <p:cNvPr id="520" name="Freeform 83"/>
                <p:cNvSpPr>
                  <a:spLocks/>
                </p:cNvSpPr>
                <p:nvPr/>
              </p:nvSpPr>
              <p:spPr bwMode="auto">
                <a:xfrm>
                  <a:off x="2859" y="3005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21" name="Freeform 84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6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" name="Group 85"/>
              <p:cNvGrpSpPr>
                <a:grpSpLocks/>
              </p:cNvGrpSpPr>
              <p:nvPr/>
            </p:nvGrpSpPr>
            <p:grpSpPr bwMode="auto">
              <a:xfrm rot="-3920841">
                <a:off x="4866" y="1542"/>
                <a:ext cx="229" cy="159"/>
                <a:chOff x="2825" y="3007"/>
                <a:chExt cx="229" cy="242"/>
              </a:xfrm>
            </p:grpSpPr>
            <p:sp>
              <p:nvSpPr>
                <p:cNvPr id="518" name="Freeform 86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19" name="Freeform 87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5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41" name="Group 88"/>
              <p:cNvGrpSpPr>
                <a:grpSpLocks/>
              </p:cNvGrpSpPr>
              <p:nvPr/>
            </p:nvGrpSpPr>
            <p:grpSpPr bwMode="auto">
              <a:xfrm rot="-4306443">
                <a:off x="4863" y="2082"/>
                <a:ext cx="229" cy="159"/>
                <a:chOff x="2825" y="3007"/>
                <a:chExt cx="229" cy="242"/>
              </a:xfrm>
            </p:grpSpPr>
            <p:sp>
              <p:nvSpPr>
                <p:cNvPr id="516" name="Freeform 89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3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17" name="Freeform 90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7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48" name="Group 91"/>
              <p:cNvGrpSpPr>
                <a:grpSpLocks/>
              </p:cNvGrpSpPr>
              <p:nvPr/>
            </p:nvGrpSpPr>
            <p:grpSpPr bwMode="auto">
              <a:xfrm rot="801070">
                <a:off x="4740" y="1797"/>
                <a:ext cx="207" cy="181"/>
                <a:chOff x="2825" y="3007"/>
                <a:chExt cx="229" cy="242"/>
              </a:xfrm>
            </p:grpSpPr>
            <p:sp>
              <p:nvSpPr>
                <p:cNvPr id="514" name="Freeform 92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15" name="Freeform 93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49" name="Group 94"/>
              <p:cNvGrpSpPr>
                <a:grpSpLocks/>
              </p:cNvGrpSpPr>
              <p:nvPr/>
            </p:nvGrpSpPr>
            <p:grpSpPr bwMode="auto">
              <a:xfrm rot="801070">
                <a:off x="4740" y="2296"/>
                <a:ext cx="207" cy="181"/>
                <a:chOff x="2825" y="3007"/>
                <a:chExt cx="229" cy="242"/>
              </a:xfrm>
            </p:grpSpPr>
            <p:sp>
              <p:nvSpPr>
                <p:cNvPr id="512" name="Freeform 95"/>
                <p:cNvSpPr>
                  <a:spLocks/>
                </p:cNvSpPr>
                <p:nvPr/>
              </p:nvSpPr>
              <p:spPr bwMode="auto">
                <a:xfrm>
                  <a:off x="2856" y="3004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13" name="Freeform 96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60" name="Group 97"/>
              <p:cNvGrpSpPr>
                <a:grpSpLocks/>
              </p:cNvGrpSpPr>
              <p:nvPr/>
            </p:nvGrpSpPr>
            <p:grpSpPr bwMode="auto">
              <a:xfrm rot="-1941087">
                <a:off x="4830" y="2614"/>
                <a:ext cx="184" cy="136"/>
                <a:chOff x="2825" y="3007"/>
                <a:chExt cx="229" cy="242"/>
              </a:xfrm>
            </p:grpSpPr>
            <p:sp>
              <p:nvSpPr>
                <p:cNvPr id="510" name="Freeform 98"/>
                <p:cNvSpPr>
                  <a:spLocks/>
                </p:cNvSpPr>
                <p:nvPr/>
              </p:nvSpPr>
              <p:spPr bwMode="auto">
                <a:xfrm>
                  <a:off x="2858" y="3004"/>
                  <a:ext cx="143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11" name="Freeform 99"/>
                <p:cNvSpPr>
                  <a:spLocks/>
                </p:cNvSpPr>
                <p:nvPr/>
              </p:nvSpPr>
              <p:spPr bwMode="auto">
                <a:xfrm rot="3996341" flipH="1">
                  <a:off x="2853" y="3028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61" name="Group 100"/>
              <p:cNvGrpSpPr>
                <a:grpSpLocks/>
              </p:cNvGrpSpPr>
              <p:nvPr/>
            </p:nvGrpSpPr>
            <p:grpSpPr bwMode="auto">
              <a:xfrm rot="-4994473">
                <a:off x="4897" y="2421"/>
                <a:ext cx="207" cy="157"/>
                <a:chOff x="2825" y="3007"/>
                <a:chExt cx="229" cy="242"/>
              </a:xfrm>
            </p:grpSpPr>
            <p:sp>
              <p:nvSpPr>
                <p:cNvPr id="508" name="Freeform 101"/>
                <p:cNvSpPr>
                  <a:spLocks/>
                </p:cNvSpPr>
                <p:nvPr/>
              </p:nvSpPr>
              <p:spPr bwMode="auto">
                <a:xfrm>
                  <a:off x="2860" y="3007"/>
                  <a:ext cx="142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509" name="Freeform 102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15" name="Rectangle 103"/>
            <p:cNvSpPr>
              <a:spLocks noChangeArrowheads="1"/>
            </p:cNvSpPr>
            <p:nvPr userDrawn="1"/>
          </p:nvSpPr>
          <p:spPr bwMode="auto">
            <a:xfrm>
              <a:off x="4944" y="0"/>
              <a:ext cx="454" cy="1933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62" name="Group 104"/>
            <p:cNvGrpSpPr>
              <a:grpSpLocks/>
            </p:cNvGrpSpPr>
            <p:nvPr userDrawn="1"/>
          </p:nvGrpSpPr>
          <p:grpSpPr bwMode="auto">
            <a:xfrm rot="1368130">
              <a:off x="5362" y="-5"/>
              <a:ext cx="216" cy="198"/>
              <a:chOff x="2825" y="3007"/>
              <a:chExt cx="229" cy="242"/>
            </a:xfrm>
          </p:grpSpPr>
          <p:sp>
            <p:nvSpPr>
              <p:cNvPr id="492" name="Freeform 105"/>
              <p:cNvSpPr>
                <a:spLocks/>
              </p:cNvSpPr>
              <p:nvPr/>
            </p:nvSpPr>
            <p:spPr bwMode="auto">
              <a:xfrm>
                <a:off x="2856" y="3007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93" name="Freeform 106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rgbClr val="85B400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63" name="Group 107"/>
            <p:cNvGrpSpPr>
              <a:grpSpLocks/>
            </p:cNvGrpSpPr>
            <p:nvPr userDrawn="1"/>
          </p:nvGrpSpPr>
          <p:grpSpPr bwMode="auto">
            <a:xfrm rot="-3920841">
              <a:off x="5549" y="157"/>
              <a:ext cx="188" cy="229"/>
              <a:chOff x="2825" y="3007"/>
              <a:chExt cx="229" cy="242"/>
            </a:xfrm>
          </p:grpSpPr>
          <p:sp>
            <p:nvSpPr>
              <p:cNvPr id="490" name="Freeform 108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91" name="Freeform 109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64" name="Group 110"/>
            <p:cNvGrpSpPr>
              <a:grpSpLocks/>
            </p:cNvGrpSpPr>
            <p:nvPr userDrawn="1"/>
          </p:nvGrpSpPr>
          <p:grpSpPr bwMode="auto">
            <a:xfrm rot="801070">
              <a:off x="5418" y="1104"/>
              <a:ext cx="197" cy="148"/>
              <a:chOff x="2825" y="3007"/>
              <a:chExt cx="229" cy="242"/>
            </a:xfrm>
          </p:grpSpPr>
          <p:sp>
            <p:nvSpPr>
              <p:cNvPr id="488" name="Freeform 111"/>
              <p:cNvSpPr>
                <a:spLocks/>
              </p:cNvSpPr>
              <p:nvPr/>
            </p:nvSpPr>
            <p:spPr bwMode="auto">
              <a:xfrm>
                <a:off x="2857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89" name="Freeform 112"/>
              <p:cNvSpPr>
                <a:spLocks/>
              </p:cNvSpPr>
              <p:nvPr/>
            </p:nvSpPr>
            <p:spPr bwMode="auto">
              <a:xfrm rot="3996341" flipH="1">
                <a:off x="2851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66" name="Group 113"/>
            <p:cNvGrpSpPr>
              <a:grpSpLocks/>
            </p:cNvGrpSpPr>
            <p:nvPr userDrawn="1"/>
          </p:nvGrpSpPr>
          <p:grpSpPr bwMode="auto">
            <a:xfrm rot="1368130">
              <a:off x="5362" y="631"/>
              <a:ext cx="216" cy="167"/>
              <a:chOff x="2825" y="3007"/>
              <a:chExt cx="229" cy="242"/>
            </a:xfrm>
          </p:grpSpPr>
          <p:sp>
            <p:nvSpPr>
              <p:cNvPr id="486" name="Freeform 114"/>
              <p:cNvSpPr>
                <a:spLocks/>
              </p:cNvSpPr>
              <p:nvPr/>
            </p:nvSpPr>
            <p:spPr bwMode="auto">
              <a:xfrm>
                <a:off x="2856" y="3007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87" name="Freeform 115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69" name="Group 116"/>
            <p:cNvGrpSpPr>
              <a:grpSpLocks/>
            </p:cNvGrpSpPr>
            <p:nvPr userDrawn="1"/>
          </p:nvGrpSpPr>
          <p:grpSpPr bwMode="auto">
            <a:xfrm rot="1368130">
              <a:off x="5351" y="297"/>
              <a:ext cx="239" cy="198"/>
              <a:chOff x="2825" y="3007"/>
              <a:chExt cx="229" cy="242"/>
            </a:xfrm>
          </p:grpSpPr>
          <p:sp>
            <p:nvSpPr>
              <p:cNvPr id="484" name="Freeform 117"/>
              <p:cNvSpPr>
                <a:spLocks/>
              </p:cNvSpPr>
              <p:nvPr/>
            </p:nvSpPr>
            <p:spPr bwMode="auto">
              <a:xfrm>
                <a:off x="2856" y="3007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85" name="Freeform 118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89" name="Group 119"/>
            <p:cNvGrpSpPr>
              <a:grpSpLocks/>
            </p:cNvGrpSpPr>
            <p:nvPr userDrawn="1"/>
          </p:nvGrpSpPr>
          <p:grpSpPr bwMode="auto">
            <a:xfrm rot="-3920841">
              <a:off x="5545" y="410"/>
              <a:ext cx="188" cy="229"/>
              <a:chOff x="2825" y="3007"/>
              <a:chExt cx="229" cy="242"/>
            </a:xfrm>
          </p:grpSpPr>
          <p:sp>
            <p:nvSpPr>
              <p:cNvPr id="482" name="Freeform 120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83" name="Freeform 121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97" name="Group 122"/>
            <p:cNvGrpSpPr>
              <a:grpSpLocks/>
            </p:cNvGrpSpPr>
            <p:nvPr userDrawn="1"/>
          </p:nvGrpSpPr>
          <p:grpSpPr bwMode="auto">
            <a:xfrm rot="-3920841">
              <a:off x="5563" y="814"/>
              <a:ext cx="188" cy="215"/>
              <a:chOff x="2825" y="3007"/>
              <a:chExt cx="229" cy="242"/>
            </a:xfrm>
          </p:grpSpPr>
          <p:sp>
            <p:nvSpPr>
              <p:cNvPr id="480" name="Freeform 123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81" name="Freeform 124"/>
              <p:cNvSpPr>
                <a:spLocks/>
              </p:cNvSpPr>
              <p:nvPr/>
            </p:nvSpPr>
            <p:spPr bwMode="auto">
              <a:xfrm rot="3996341" flipH="1">
                <a:off x="2851" y="3029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99" name="Group 125"/>
            <p:cNvGrpSpPr>
              <a:grpSpLocks/>
            </p:cNvGrpSpPr>
            <p:nvPr userDrawn="1"/>
          </p:nvGrpSpPr>
          <p:grpSpPr bwMode="auto">
            <a:xfrm rot="-3920841">
              <a:off x="5533" y="1240"/>
              <a:ext cx="188" cy="151"/>
              <a:chOff x="2825" y="3007"/>
              <a:chExt cx="229" cy="242"/>
            </a:xfrm>
          </p:grpSpPr>
          <p:sp>
            <p:nvSpPr>
              <p:cNvPr id="478" name="Freeform 126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79" name="Freeform 127"/>
              <p:cNvSpPr>
                <a:spLocks/>
              </p:cNvSpPr>
              <p:nvPr/>
            </p:nvSpPr>
            <p:spPr bwMode="auto">
              <a:xfrm rot="3996341" flipH="1">
                <a:off x="2853" y="3030"/>
                <a:ext cx="173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0" name="Group 128"/>
            <p:cNvGrpSpPr>
              <a:grpSpLocks/>
            </p:cNvGrpSpPr>
            <p:nvPr userDrawn="1"/>
          </p:nvGrpSpPr>
          <p:grpSpPr bwMode="auto">
            <a:xfrm rot="-4535453">
              <a:off x="5562" y="1780"/>
              <a:ext cx="188" cy="150"/>
              <a:chOff x="2825" y="3007"/>
              <a:chExt cx="229" cy="242"/>
            </a:xfrm>
          </p:grpSpPr>
          <p:sp>
            <p:nvSpPr>
              <p:cNvPr id="476" name="Freeform 129"/>
              <p:cNvSpPr>
                <a:spLocks/>
              </p:cNvSpPr>
              <p:nvPr/>
            </p:nvSpPr>
            <p:spPr bwMode="auto">
              <a:xfrm>
                <a:off x="2857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77" name="Freeform 130"/>
              <p:cNvSpPr>
                <a:spLocks/>
              </p:cNvSpPr>
              <p:nvPr/>
            </p:nvSpPr>
            <p:spPr bwMode="auto">
              <a:xfrm rot="3996341" flipH="1">
                <a:off x="2854" y="3029"/>
                <a:ext cx="173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1" name="Group 131"/>
            <p:cNvGrpSpPr>
              <a:grpSpLocks/>
            </p:cNvGrpSpPr>
            <p:nvPr userDrawn="1"/>
          </p:nvGrpSpPr>
          <p:grpSpPr bwMode="auto">
            <a:xfrm rot="801070">
              <a:off x="5397" y="1525"/>
              <a:ext cx="196" cy="148"/>
              <a:chOff x="2825" y="3007"/>
              <a:chExt cx="229" cy="242"/>
            </a:xfrm>
          </p:grpSpPr>
          <p:sp>
            <p:nvSpPr>
              <p:cNvPr id="474" name="Freeform 132"/>
              <p:cNvSpPr>
                <a:spLocks/>
              </p:cNvSpPr>
              <p:nvPr/>
            </p:nvSpPr>
            <p:spPr bwMode="auto">
              <a:xfrm>
                <a:off x="2856" y="3006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75" name="Freeform 133"/>
              <p:cNvSpPr>
                <a:spLocks/>
              </p:cNvSpPr>
              <p:nvPr/>
            </p:nvSpPr>
            <p:spPr bwMode="auto">
              <a:xfrm rot="3996341" flipH="1">
                <a:off x="2851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2" name="Group 134"/>
            <p:cNvGrpSpPr>
              <a:grpSpLocks/>
            </p:cNvGrpSpPr>
            <p:nvPr userDrawn="1"/>
          </p:nvGrpSpPr>
          <p:grpSpPr bwMode="auto">
            <a:xfrm rot="801070">
              <a:off x="5397" y="1979"/>
              <a:ext cx="196" cy="149"/>
              <a:chOff x="2825" y="3007"/>
              <a:chExt cx="229" cy="242"/>
            </a:xfrm>
          </p:grpSpPr>
          <p:sp>
            <p:nvSpPr>
              <p:cNvPr id="472" name="Freeform 135"/>
              <p:cNvSpPr>
                <a:spLocks/>
              </p:cNvSpPr>
              <p:nvPr/>
            </p:nvSpPr>
            <p:spPr bwMode="auto">
              <a:xfrm>
                <a:off x="2856" y="3006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73" name="Freeform 136"/>
              <p:cNvSpPr>
                <a:spLocks/>
              </p:cNvSpPr>
              <p:nvPr/>
            </p:nvSpPr>
            <p:spPr bwMode="auto">
              <a:xfrm rot="3996341" flipH="1">
                <a:off x="2851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3" name="Group 137"/>
            <p:cNvGrpSpPr>
              <a:grpSpLocks/>
            </p:cNvGrpSpPr>
            <p:nvPr userDrawn="1"/>
          </p:nvGrpSpPr>
          <p:grpSpPr bwMode="auto">
            <a:xfrm rot="-4994473">
              <a:off x="5535" y="2156"/>
              <a:ext cx="169" cy="149"/>
              <a:chOff x="2825" y="3007"/>
              <a:chExt cx="229" cy="242"/>
            </a:xfrm>
          </p:grpSpPr>
          <p:sp>
            <p:nvSpPr>
              <p:cNvPr id="470" name="Freeform 138"/>
              <p:cNvSpPr>
                <a:spLocks/>
              </p:cNvSpPr>
              <p:nvPr/>
            </p:nvSpPr>
            <p:spPr bwMode="auto">
              <a:xfrm>
                <a:off x="2857" y="3007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471" name="Freeform 139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4" name="Group 140"/>
            <p:cNvGrpSpPr>
              <a:grpSpLocks/>
            </p:cNvGrpSpPr>
            <p:nvPr userDrawn="1"/>
          </p:nvGrpSpPr>
          <p:grpSpPr bwMode="auto">
            <a:xfrm>
              <a:off x="4196" y="-5"/>
              <a:ext cx="406" cy="1002"/>
              <a:chOff x="4082" y="-5"/>
              <a:chExt cx="406" cy="1002"/>
            </a:xfrm>
          </p:grpSpPr>
          <p:grpSp>
            <p:nvGrpSpPr>
              <p:cNvPr id="105" name="Group 141"/>
              <p:cNvGrpSpPr>
                <a:grpSpLocks/>
              </p:cNvGrpSpPr>
              <p:nvPr/>
            </p:nvGrpSpPr>
            <p:grpSpPr bwMode="auto">
              <a:xfrm rot="1368130">
                <a:off x="4093" y="-5"/>
                <a:ext cx="216" cy="198"/>
                <a:chOff x="2825" y="3007"/>
                <a:chExt cx="229" cy="242"/>
              </a:xfrm>
            </p:grpSpPr>
            <p:sp>
              <p:nvSpPr>
                <p:cNvPr id="468" name="Freeform 142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69" name="Freeform 143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458" name="AutoShape 144"/>
              <p:cNvSpPr>
                <a:spLocks noChangeArrowheads="1"/>
              </p:cNvSpPr>
              <p:nvPr/>
            </p:nvSpPr>
            <p:spPr bwMode="auto">
              <a:xfrm>
                <a:off x="4286" y="0"/>
                <a:ext cx="22" cy="845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106" name="Group 145"/>
              <p:cNvGrpSpPr>
                <a:grpSpLocks/>
              </p:cNvGrpSpPr>
              <p:nvPr/>
            </p:nvGrpSpPr>
            <p:grpSpPr bwMode="auto">
              <a:xfrm rot="-3920841">
                <a:off x="4280" y="157"/>
                <a:ext cx="188" cy="229"/>
                <a:chOff x="2825" y="3007"/>
                <a:chExt cx="229" cy="242"/>
              </a:xfrm>
            </p:grpSpPr>
            <p:sp>
              <p:nvSpPr>
                <p:cNvPr id="466" name="Freeform 146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67" name="Freeform 147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07" name="Group 148"/>
              <p:cNvGrpSpPr>
                <a:grpSpLocks/>
              </p:cNvGrpSpPr>
              <p:nvPr/>
            </p:nvGrpSpPr>
            <p:grpSpPr bwMode="auto">
              <a:xfrm rot="1368130">
                <a:off x="4082" y="297"/>
                <a:ext cx="239" cy="198"/>
                <a:chOff x="2825" y="3007"/>
                <a:chExt cx="229" cy="242"/>
              </a:xfrm>
            </p:grpSpPr>
            <p:sp>
              <p:nvSpPr>
                <p:cNvPr id="464" name="Freeform 149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5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65" name="Freeform 150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08" name="Group 151"/>
              <p:cNvGrpSpPr>
                <a:grpSpLocks/>
              </p:cNvGrpSpPr>
              <p:nvPr/>
            </p:nvGrpSpPr>
            <p:grpSpPr bwMode="auto">
              <a:xfrm rot="-2869968">
                <a:off x="4209" y="854"/>
                <a:ext cx="175" cy="111"/>
                <a:chOff x="2825" y="3007"/>
                <a:chExt cx="229" cy="242"/>
              </a:xfrm>
            </p:grpSpPr>
            <p:sp>
              <p:nvSpPr>
                <p:cNvPr id="462" name="Freeform 152"/>
                <p:cNvSpPr>
                  <a:spLocks/>
                </p:cNvSpPr>
                <p:nvPr/>
              </p:nvSpPr>
              <p:spPr bwMode="auto">
                <a:xfrm>
                  <a:off x="2855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63" name="Freeform 153"/>
                <p:cNvSpPr>
                  <a:spLocks/>
                </p:cNvSpPr>
                <p:nvPr/>
              </p:nvSpPr>
              <p:spPr bwMode="auto">
                <a:xfrm rot="3996341" flipH="1">
                  <a:off x="2853" y="3028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29" name="Rectangle 154"/>
            <p:cNvSpPr>
              <a:spLocks noChangeArrowheads="1"/>
            </p:cNvSpPr>
            <p:nvPr userDrawn="1"/>
          </p:nvSpPr>
          <p:spPr bwMode="auto">
            <a:xfrm>
              <a:off x="4173" y="0"/>
              <a:ext cx="431" cy="799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62000"/>
                  </a:schemeClr>
                </a:gs>
                <a:gs pos="100000">
                  <a:schemeClr val="bg1">
                    <a:alpha val="3000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110" name="Group 155"/>
            <p:cNvGrpSpPr>
              <a:grpSpLocks/>
            </p:cNvGrpSpPr>
            <p:nvPr userDrawn="1"/>
          </p:nvGrpSpPr>
          <p:grpSpPr bwMode="auto">
            <a:xfrm>
              <a:off x="3719" y="0"/>
              <a:ext cx="499" cy="1631"/>
              <a:chOff x="3719" y="0"/>
              <a:chExt cx="499" cy="1824"/>
            </a:xfrm>
          </p:grpSpPr>
          <p:grpSp>
            <p:nvGrpSpPr>
              <p:cNvPr id="112" name="Group 156"/>
              <p:cNvGrpSpPr>
                <a:grpSpLocks/>
              </p:cNvGrpSpPr>
              <p:nvPr/>
            </p:nvGrpSpPr>
            <p:grpSpPr bwMode="auto">
              <a:xfrm rot="1368130">
                <a:off x="3744" y="0"/>
                <a:ext cx="253" cy="198"/>
                <a:chOff x="2825" y="3007"/>
                <a:chExt cx="229" cy="242"/>
              </a:xfrm>
            </p:grpSpPr>
            <p:sp>
              <p:nvSpPr>
                <p:cNvPr id="455" name="Freeform 157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56" name="Freeform 158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424" name="AutoShape 159"/>
              <p:cNvSpPr>
                <a:spLocks noChangeArrowheads="1"/>
              </p:cNvSpPr>
              <p:nvPr/>
            </p:nvSpPr>
            <p:spPr bwMode="auto">
              <a:xfrm>
                <a:off x="3970" y="0"/>
                <a:ext cx="22" cy="1705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125" name="Group 160"/>
              <p:cNvGrpSpPr>
                <a:grpSpLocks/>
              </p:cNvGrpSpPr>
              <p:nvPr/>
            </p:nvGrpSpPr>
            <p:grpSpPr bwMode="auto">
              <a:xfrm rot="-3920841">
                <a:off x="3972" y="138"/>
                <a:ext cx="188" cy="267"/>
                <a:chOff x="2825" y="3007"/>
                <a:chExt cx="229" cy="242"/>
              </a:xfrm>
            </p:grpSpPr>
            <p:sp>
              <p:nvSpPr>
                <p:cNvPr id="453" name="Freeform 161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54" name="Freeform 162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37" name="Group 163"/>
              <p:cNvGrpSpPr>
                <a:grpSpLocks/>
              </p:cNvGrpSpPr>
              <p:nvPr/>
            </p:nvGrpSpPr>
            <p:grpSpPr bwMode="auto">
              <a:xfrm rot="801070">
                <a:off x="3797" y="686"/>
                <a:ext cx="229" cy="148"/>
                <a:chOff x="2825" y="3007"/>
                <a:chExt cx="229" cy="242"/>
              </a:xfrm>
            </p:grpSpPr>
            <p:sp>
              <p:nvSpPr>
                <p:cNvPr id="451" name="Freeform 164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52" name="Freeform 165"/>
                <p:cNvSpPr>
                  <a:spLocks/>
                </p:cNvSpPr>
                <p:nvPr/>
              </p:nvSpPr>
              <p:spPr bwMode="auto">
                <a:xfrm rot="3996341" flipH="1">
                  <a:off x="2851" y="3030"/>
                  <a:ext cx="176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38" name="Group 166"/>
              <p:cNvGrpSpPr>
                <a:grpSpLocks/>
              </p:cNvGrpSpPr>
              <p:nvPr/>
            </p:nvGrpSpPr>
            <p:grpSpPr bwMode="auto">
              <a:xfrm rot="1368130">
                <a:off x="3719" y="297"/>
                <a:ext cx="278" cy="198"/>
                <a:chOff x="2825" y="3007"/>
                <a:chExt cx="229" cy="242"/>
              </a:xfrm>
            </p:grpSpPr>
            <p:sp>
              <p:nvSpPr>
                <p:cNvPr id="449" name="Freeform 167"/>
                <p:cNvSpPr>
                  <a:spLocks/>
                </p:cNvSpPr>
                <p:nvPr/>
              </p:nvSpPr>
              <p:spPr bwMode="auto">
                <a:xfrm>
                  <a:off x="2856" y="3008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50" name="Freeform 168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39" name="Group 169"/>
              <p:cNvGrpSpPr>
                <a:grpSpLocks/>
              </p:cNvGrpSpPr>
              <p:nvPr/>
            </p:nvGrpSpPr>
            <p:grpSpPr bwMode="auto">
              <a:xfrm rot="-3920841">
                <a:off x="3991" y="571"/>
                <a:ext cx="188" cy="267"/>
                <a:chOff x="2825" y="3007"/>
                <a:chExt cx="229" cy="242"/>
              </a:xfrm>
            </p:grpSpPr>
            <p:sp>
              <p:nvSpPr>
                <p:cNvPr id="447" name="Freeform 170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48" name="Freeform 171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79" name="Group 172"/>
              <p:cNvGrpSpPr>
                <a:grpSpLocks/>
              </p:cNvGrpSpPr>
              <p:nvPr/>
            </p:nvGrpSpPr>
            <p:grpSpPr bwMode="auto">
              <a:xfrm rot="-3920841">
                <a:off x="3946" y="810"/>
                <a:ext cx="188" cy="175"/>
                <a:chOff x="2825" y="3007"/>
                <a:chExt cx="229" cy="242"/>
              </a:xfrm>
            </p:grpSpPr>
            <p:sp>
              <p:nvSpPr>
                <p:cNvPr id="445" name="Freeform 173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46" name="Freeform 174"/>
                <p:cNvSpPr>
                  <a:spLocks/>
                </p:cNvSpPr>
                <p:nvPr/>
              </p:nvSpPr>
              <p:spPr bwMode="auto">
                <a:xfrm rot="3996341" flipH="1">
                  <a:off x="2851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83" name="Group 175"/>
              <p:cNvGrpSpPr>
                <a:grpSpLocks/>
              </p:cNvGrpSpPr>
              <p:nvPr/>
            </p:nvGrpSpPr>
            <p:grpSpPr bwMode="auto">
              <a:xfrm rot="-4306443">
                <a:off x="3941" y="1252"/>
                <a:ext cx="188" cy="176"/>
                <a:chOff x="2825" y="3007"/>
                <a:chExt cx="229" cy="242"/>
              </a:xfrm>
            </p:grpSpPr>
            <p:sp>
              <p:nvSpPr>
                <p:cNvPr id="443" name="Freeform 176"/>
                <p:cNvSpPr>
                  <a:spLocks/>
                </p:cNvSpPr>
                <p:nvPr/>
              </p:nvSpPr>
              <p:spPr bwMode="auto">
                <a:xfrm>
                  <a:off x="2857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44" name="Freeform 177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87" name="Group 178"/>
              <p:cNvGrpSpPr>
                <a:grpSpLocks/>
              </p:cNvGrpSpPr>
              <p:nvPr/>
            </p:nvGrpSpPr>
            <p:grpSpPr bwMode="auto">
              <a:xfrm rot="801070">
                <a:off x="3758" y="1050"/>
                <a:ext cx="227" cy="148"/>
                <a:chOff x="2825" y="3007"/>
                <a:chExt cx="229" cy="242"/>
              </a:xfrm>
            </p:grpSpPr>
            <p:sp>
              <p:nvSpPr>
                <p:cNvPr id="441" name="Freeform 179"/>
                <p:cNvSpPr>
                  <a:spLocks/>
                </p:cNvSpPr>
                <p:nvPr/>
              </p:nvSpPr>
              <p:spPr bwMode="auto">
                <a:xfrm>
                  <a:off x="2857" y="3006"/>
                  <a:ext cx="143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42" name="Freeform 180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91" name="Group 181"/>
              <p:cNvGrpSpPr>
                <a:grpSpLocks/>
              </p:cNvGrpSpPr>
              <p:nvPr/>
            </p:nvGrpSpPr>
            <p:grpSpPr bwMode="auto">
              <a:xfrm rot="801070">
                <a:off x="3758" y="1458"/>
                <a:ext cx="227" cy="149"/>
                <a:chOff x="2825" y="3007"/>
                <a:chExt cx="229" cy="242"/>
              </a:xfrm>
            </p:grpSpPr>
            <p:sp>
              <p:nvSpPr>
                <p:cNvPr id="439" name="Freeform 182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40" name="Freeform 183"/>
                <p:cNvSpPr>
                  <a:spLocks/>
                </p:cNvSpPr>
                <p:nvPr/>
              </p:nvSpPr>
              <p:spPr bwMode="auto">
                <a:xfrm rot="3996341" flipH="1">
                  <a:off x="2851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95" name="Group 184"/>
              <p:cNvGrpSpPr>
                <a:grpSpLocks/>
              </p:cNvGrpSpPr>
              <p:nvPr/>
            </p:nvGrpSpPr>
            <p:grpSpPr bwMode="auto">
              <a:xfrm rot="-2487186">
                <a:off x="3878" y="1713"/>
                <a:ext cx="204" cy="111"/>
                <a:chOff x="2825" y="3007"/>
                <a:chExt cx="229" cy="242"/>
              </a:xfrm>
            </p:grpSpPr>
            <p:sp>
              <p:nvSpPr>
                <p:cNvPr id="437" name="Freeform 185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38" name="Freeform 186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99" name="Group 187"/>
              <p:cNvGrpSpPr>
                <a:grpSpLocks/>
              </p:cNvGrpSpPr>
              <p:nvPr/>
            </p:nvGrpSpPr>
            <p:grpSpPr bwMode="auto">
              <a:xfrm rot="-4994473">
                <a:off x="3973" y="1539"/>
                <a:ext cx="169" cy="173"/>
                <a:chOff x="2825" y="3007"/>
                <a:chExt cx="229" cy="242"/>
              </a:xfrm>
            </p:grpSpPr>
            <p:sp>
              <p:nvSpPr>
                <p:cNvPr id="435" name="Freeform 188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36" name="Freeform 189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203" name="Group 190"/>
            <p:cNvGrpSpPr>
              <a:grpSpLocks/>
            </p:cNvGrpSpPr>
            <p:nvPr userDrawn="1"/>
          </p:nvGrpSpPr>
          <p:grpSpPr bwMode="auto">
            <a:xfrm>
              <a:off x="3225" y="0"/>
              <a:ext cx="350" cy="1591"/>
              <a:chOff x="4683" y="0"/>
              <a:chExt cx="442" cy="2750"/>
            </a:xfrm>
          </p:grpSpPr>
          <p:grpSp>
            <p:nvGrpSpPr>
              <p:cNvPr id="207" name="Group 191"/>
              <p:cNvGrpSpPr>
                <a:grpSpLocks/>
              </p:cNvGrpSpPr>
              <p:nvPr/>
            </p:nvGrpSpPr>
            <p:grpSpPr bwMode="auto">
              <a:xfrm rot="1368130">
                <a:off x="4717" y="0"/>
                <a:ext cx="229" cy="242"/>
                <a:chOff x="2825" y="3007"/>
                <a:chExt cx="229" cy="242"/>
              </a:xfrm>
            </p:grpSpPr>
            <p:sp>
              <p:nvSpPr>
                <p:cNvPr id="421" name="Freeform 192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22" name="Freeform 193"/>
                <p:cNvSpPr>
                  <a:spLocks/>
                </p:cNvSpPr>
                <p:nvPr/>
              </p:nvSpPr>
              <p:spPr bwMode="auto">
                <a:xfrm rot="3996341" flipH="1">
                  <a:off x="2853" y="3031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384" name="AutoShape 194"/>
              <p:cNvSpPr>
                <a:spLocks noChangeArrowheads="1"/>
              </p:cNvSpPr>
              <p:nvPr/>
            </p:nvSpPr>
            <p:spPr bwMode="auto">
              <a:xfrm>
                <a:off x="4920" y="0"/>
                <a:ext cx="24" cy="2658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211" name="Group 195"/>
              <p:cNvGrpSpPr>
                <a:grpSpLocks/>
              </p:cNvGrpSpPr>
              <p:nvPr/>
            </p:nvGrpSpPr>
            <p:grpSpPr bwMode="auto">
              <a:xfrm rot="-3920841">
                <a:off x="4882" y="226"/>
                <a:ext cx="229" cy="242"/>
                <a:chOff x="2825" y="3007"/>
                <a:chExt cx="229" cy="242"/>
              </a:xfrm>
            </p:grpSpPr>
            <p:sp>
              <p:nvSpPr>
                <p:cNvPr id="419" name="Freeform 196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3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20" name="Freeform 197"/>
                <p:cNvSpPr>
                  <a:spLocks/>
                </p:cNvSpPr>
                <p:nvPr/>
              </p:nvSpPr>
              <p:spPr bwMode="auto">
                <a:xfrm rot="3996341" flipH="1">
                  <a:off x="2853" y="3029"/>
                  <a:ext cx="174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15" name="Group 198"/>
              <p:cNvGrpSpPr>
                <a:grpSpLocks/>
              </p:cNvGrpSpPr>
              <p:nvPr/>
            </p:nvGrpSpPr>
            <p:grpSpPr bwMode="auto">
              <a:xfrm rot="801070">
                <a:off x="4765" y="1349"/>
                <a:ext cx="207" cy="181"/>
                <a:chOff x="2825" y="3007"/>
                <a:chExt cx="229" cy="242"/>
              </a:xfrm>
            </p:grpSpPr>
            <p:sp>
              <p:nvSpPr>
                <p:cNvPr id="417" name="Freeform 199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18" name="Freeform 200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6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19" name="Group 201"/>
              <p:cNvGrpSpPr>
                <a:grpSpLocks/>
              </p:cNvGrpSpPr>
              <p:nvPr/>
            </p:nvGrpSpPr>
            <p:grpSpPr bwMode="auto">
              <a:xfrm rot="1368130">
                <a:off x="4717" y="777"/>
                <a:ext cx="229" cy="204"/>
                <a:chOff x="2825" y="3007"/>
                <a:chExt cx="229" cy="242"/>
              </a:xfrm>
            </p:grpSpPr>
            <p:sp>
              <p:nvSpPr>
                <p:cNvPr id="415" name="Freeform 202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16" name="Freeform 203"/>
                <p:cNvSpPr>
                  <a:spLocks/>
                </p:cNvSpPr>
                <p:nvPr/>
              </p:nvSpPr>
              <p:spPr bwMode="auto">
                <a:xfrm rot="3996341" flipH="1">
                  <a:off x="2851" y="3032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23" name="Group 204"/>
              <p:cNvGrpSpPr>
                <a:grpSpLocks/>
              </p:cNvGrpSpPr>
              <p:nvPr/>
            </p:nvGrpSpPr>
            <p:grpSpPr bwMode="auto">
              <a:xfrm rot="1368130">
                <a:off x="4683" y="358"/>
                <a:ext cx="251" cy="242"/>
                <a:chOff x="2825" y="3007"/>
                <a:chExt cx="229" cy="242"/>
              </a:xfrm>
            </p:grpSpPr>
            <p:sp>
              <p:nvSpPr>
                <p:cNvPr id="413" name="Freeform 205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14" name="Freeform 206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45" name="Group 207"/>
              <p:cNvGrpSpPr>
                <a:grpSpLocks/>
              </p:cNvGrpSpPr>
              <p:nvPr/>
            </p:nvGrpSpPr>
            <p:grpSpPr bwMode="auto">
              <a:xfrm rot="-3920841">
                <a:off x="4882" y="521"/>
                <a:ext cx="229" cy="242"/>
                <a:chOff x="2825" y="3007"/>
                <a:chExt cx="229" cy="242"/>
              </a:xfrm>
            </p:grpSpPr>
            <p:sp>
              <p:nvSpPr>
                <p:cNvPr id="411" name="Freeform 208"/>
                <p:cNvSpPr>
                  <a:spLocks/>
                </p:cNvSpPr>
                <p:nvPr/>
              </p:nvSpPr>
              <p:spPr bwMode="auto">
                <a:xfrm>
                  <a:off x="2859" y="3006"/>
                  <a:ext cx="143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12" name="Freeform 209"/>
                <p:cNvSpPr>
                  <a:spLocks/>
                </p:cNvSpPr>
                <p:nvPr/>
              </p:nvSpPr>
              <p:spPr bwMode="auto">
                <a:xfrm rot="3996341" flipH="1">
                  <a:off x="2854" y="3030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1" name="Group 210"/>
              <p:cNvGrpSpPr>
                <a:grpSpLocks/>
              </p:cNvGrpSpPr>
              <p:nvPr/>
            </p:nvGrpSpPr>
            <p:grpSpPr bwMode="auto">
              <a:xfrm rot="-3920841">
                <a:off x="4897" y="1027"/>
                <a:ext cx="229" cy="227"/>
                <a:chOff x="2825" y="3007"/>
                <a:chExt cx="229" cy="242"/>
              </a:xfrm>
            </p:grpSpPr>
            <p:sp>
              <p:nvSpPr>
                <p:cNvPr id="409" name="Freeform 211"/>
                <p:cNvSpPr>
                  <a:spLocks/>
                </p:cNvSpPr>
                <p:nvPr/>
              </p:nvSpPr>
              <p:spPr bwMode="auto">
                <a:xfrm>
                  <a:off x="2858" y="3006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10" name="Freeform 212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5" name="Group 213"/>
              <p:cNvGrpSpPr>
                <a:grpSpLocks/>
              </p:cNvGrpSpPr>
              <p:nvPr/>
            </p:nvGrpSpPr>
            <p:grpSpPr bwMode="auto">
              <a:xfrm rot="-3920841">
                <a:off x="4866" y="1542"/>
                <a:ext cx="229" cy="159"/>
                <a:chOff x="2825" y="3007"/>
                <a:chExt cx="229" cy="242"/>
              </a:xfrm>
            </p:grpSpPr>
            <p:sp>
              <p:nvSpPr>
                <p:cNvPr id="407" name="Freeform 214"/>
                <p:cNvSpPr>
                  <a:spLocks/>
                </p:cNvSpPr>
                <p:nvPr/>
              </p:nvSpPr>
              <p:spPr bwMode="auto">
                <a:xfrm>
                  <a:off x="2859" y="3006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08" name="Freeform 215"/>
                <p:cNvSpPr>
                  <a:spLocks/>
                </p:cNvSpPr>
                <p:nvPr/>
              </p:nvSpPr>
              <p:spPr bwMode="auto">
                <a:xfrm rot="3996341" flipH="1">
                  <a:off x="2855" y="3031"/>
                  <a:ext cx="173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6" name="Group 216"/>
              <p:cNvGrpSpPr>
                <a:grpSpLocks/>
              </p:cNvGrpSpPr>
              <p:nvPr/>
            </p:nvGrpSpPr>
            <p:grpSpPr bwMode="auto">
              <a:xfrm rot="-4306443">
                <a:off x="4863" y="2082"/>
                <a:ext cx="229" cy="159"/>
                <a:chOff x="2825" y="3007"/>
                <a:chExt cx="229" cy="242"/>
              </a:xfrm>
            </p:grpSpPr>
            <p:sp>
              <p:nvSpPr>
                <p:cNvPr id="405" name="Freeform 217"/>
                <p:cNvSpPr>
                  <a:spLocks/>
                </p:cNvSpPr>
                <p:nvPr/>
              </p:nvSpPr>
              <p:spPr bwMode="auto">
                <a:xfrm>
                  <a:off x="2858" y="3006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06" name="Freeform 218"/>
                <p:cNvSpPr>
                  <a:spLocks/>
                </p:cNvSpPr>
                <p:nvPr/>
              </p:nvSpPr>
              <p:spPr bwMode="auto">
                <a:xfrm rot="3996341" flipH="1">
                  <a:off x="2854" y="3028"/>
                  <a:ext cx="173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7" name="Group 219"/>
              <p:cNvGrpSpPr>
                <a:grpSpLocks/>
              </p:cNvGrpSpPr>
              <p:nvPr/>
            </p:nvGrpSpPr>
            <p:grpSpPr bwMode="auto">
              <a:xfrm rot="801070">
                <a:off x="4740" y="1797"/>
                <a:ext cx="207" cy="181"/>
                <a:chOff x="2825" y="3007"/>
                <a:chExt cx="229" cy="242"/>
              </a:xfrm>
            </p:grpSpPr>
            <p:sp>
              <p:nvSpPr>
                <p:cNvPr id="403" name="Freeform 220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04" name="Freeform 221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8" name="Group 222"/>
              <p:cNvGrpSpPr>
                <a:grpSpLocks/>
              </p:cNvGrpSpPr>
              <p:nvPr/>
            </p:nvGrpSpPr>
            <p:grpSpPr bwMode="auto">
              <a:xfrm rot="801070">
                <a:off x="4740" y="2296"/>
                <a:ext cx="207" cy="181"/>
                <a:chOff x="2825" y="3007"/>
                <a:chExt cx="229" cy="242"/>
              </a:xfrm>
            </p:grpSpPr>
            <p:sp>
              <p:nvSpPr>
                <p:cNvPr id="401" name="Freeform 223"/>
                <p:cNvSpPr>
                  <a:spLocks/>
                </p:cNvSpPr>
                <p:nvPr/>
              </p:nvSpPr>
              <p:spPr bwMode="auto">
                <a:xfrm>
                  <a:off x="2857" y="3006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02" name="Freeform 224"/>
                <p:cNvSpPr>
                  <a:spLocks/>
                </p:cNvSpPr>
                <p:nvPr/>
              </p:nvSpPr>
              <p:spPr bwMode="auto">
                <a:xfrm rot="3996341" flipH="1">
                  <a:off x="2851" y="3029"/>
                  <a:ext cx="176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9" name="Group 225"/>
              <p:cNvGrpSpPr>
                <a:grpSpLocks/>
              </p:cNvGrpSpPr>
              <p:nvPr/>
            </p:nvGrpSpPr>
            <p:grpSpPr bwMode="auto">
              <a:xfrm rot="-1941087">
                <a:off x="4830" y="2614"/>
                <a:ext cx="184" cy="136"/>
                <a:chOff x="2825" y="3007"/>
                <a:chExt cx="229" cy="242"/>
              </a:xfrm>
            </p:grpSpPr>
            <p:sp>
              <p:nvSpPr>
                <p:cNvPr id="399" name="Freeform 226"/>
                <p:cNvSpPr>
                  <a:spLocks/>
                </p:cNvSpPr>
                <p:nvPr/>
              </p:nvSpPr>
              <p:spPr bwMode="auto">
                <a:xfrm>
                  <a:off x="2857" y="3004"/>
                  <a:ext cx="145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400" name="Freeform 227"/>
                <p:cNvSpPr>
                  <a:spLocks/>
                </p:cNvSpPr>
                <p:nvPr/>
              </p:nvSpPr>
              <p:spPr bwMode="auto">
                <a:xfrm rot="3996341" flipH="1">
                  <a:off x="2852" y="3027"/>
                  <a:ext cx="172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0" name="Group 228"/>
              <p:cNvGrpSpPr>
                <a:grpSpLocks/>
              </p:cNvGrpSpPr>
              <p:nvPr/>
            </p:nvGrpSpPr>
            <p:grpSpPr bwMode="auto">
              <a:xfrm rot="-4994473">
                <a:off x="4897" y="2421"/>
                <a:ext cx="207" cy="157"/>
                <a:chOff x="2825" y="3007"/>
                <a:chExt cx="229" cy="242"/>
              </a:xfrm>
            </p:grpSpPr>
            <p:sp>
              <p:nvSpPr>
                <p:cNvPr id="397" name="Freeform 229"/>
                <p:cNvSpPr>
                  <a:spLocks/>
                </p:cNvSpPr>
                <p:nvPr/>
              </p:nvSpPr>
              <p:spPr bwMode="auto">
                <a:xfrm>
                  <a:off x="2861" y="3005"/>
                  <a:ext cx="143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98" name="Freeform 230"/>
                <p:cNvSpPr>
                  <a:spLocks/>
                </p:cNvSpPr>
                <p:nvPr/>
              </p:nvSpPr>
              <p:spPr bwMode="auto">
                <a:xfrm rot="3996341" flipH="1">
                  <a:off x="2854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32" name="Rectangle 231"/>
            <p:cNvSpPr>
              <a:spLocks noChangeArrowheads="1"/>
            </p:cNvSpPr>
            <p:nvPr userDrawn="1"/>
          </p:nvSpPr>
          <p:spPr bwMode="auto">
            <a:xfrm>
              <a:off x="3175" y="5"/>
              <a:ext cx="425" cy="172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282" name="Group 232"/>
            <p:cNvGrpSpPr>
              <a:grpSpLocks/>
            </p:cNvGrpSpPr>
            <p:nvPr userDrawn="1"/>
          </p:nvGrpSpPr>
          <p:grpSpPr bwMode="auto">
            <a:xfrm>
              <a:off x="2868" y="0"/>
              <a:ext cx="297" cy="1027"/>
              <a:chOff x="2703" y="754"/>
              <a:chExt cx="297" cy="1027"/>
            </a:xfrm>
          </p:grpSpPr>
          <p:sp>
            <p:nvSpPr>
              <p:cNvPr id="361" name="AutoShape 233"/>
              <p:cNvSpPr>
                <a:spLocks noChangeArrowheads="1"/>
              </p:cNvSpPr>
              <p:nvPr/>
            </p:nvSpPr>
            <p:spPr bwMode="auto">
              <a:xfrm>
                <a:off x="2867" y="754"/>
                <a:ext cx="22" cy="961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283" name="Group 234"/>
              <p:cNvGrpSpPr>
                <a:grpSpLocks/>
              </p:cNvGrpSpPr>
              <p:nvPr/>
            </p:nvGrpSpPr>
            <p:grpSpPr bwMode="auto">
              <a:xfrm rot="801070">
                <a:off x="2724" y="867"/>
                <a:ext cx="173" cy="117"/>
                <a:chOff x="2825" y="3007"/>
                <a:chExt cx="229" cy="242"/>
              </a:xfrm>
            </p:grpSpPr>
            <p:sp>
              <p:nvSpPr>
                <p:cNvPr id="381" name="Freeform 235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82" name="Freeform 236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4" name="Group 237"/>
              <p:cNvGrpSpPr>
                <a:grpSpLocks/>
              </p:cNvGrpSpPr>
              <p:nvPr/>
            </p:nvGrpSpPr>
            <p:grpSpPr bwMode="auto">
              <a:xfrm rot="-3920841">
                <a:off x="2843" y="979"/>
                <a:ext cx="148" cy="134"/>
                <a:chOff x="2825" y="3007"/>
                <a:chExt cx="229" cy="242"/>
              </a:xfrm>
            </p:grpSpPr>
            <p:sp>
              <p:nvSpPr>
                <p:cNvPr id="379" name="Freeform 238"/>
                <p:cNvSpPr>
                  <a:spLocks/>
                </p:cNvSpPr>
                <p:nvPr/>
              </p:nvSpPr>
              <p:spPr bwMode="auto">
                <a:xfrm>
                  <a:off x="2859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80" name="Freeform 239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5" name="Group 240"/>
              <p:cNvGrpSpPr>
                <a:grpSpLocks/>
              </p:cNvGrpSpPr>
              <p:nvPr/>
            </p:nvGrpSpPr>
            <p:grpSpPr bwMode="auto">
              <a:xfrm rot="-4306443">
                <a:off x="2838" y="1340"/>
                <a:ext cx="146" cy="134"/>
                <a:chOff x="2825" y="3007"/>
                <a:chExt cx="229" cy="242"/>
              </a:xfrm>
            </p:grpSpPr>
            <p:sp>
              <p:nvSpPr>
                <p:cNvPr id="377" name="Freeform 241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78" name="Freeform 242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6" name="Group 243"/>
              <p:cNvGrpSpPr>
                <a:grpSpLocks/>
              </p:cNvGrpSpPr>
              <p:nvPr/>
            </p:nvGrpSpPr>
            <p:grpSpPr bwMode="auto">
              <a:xfrm rot="801070">
                <a:off x="2703" y="1156"/>
                <a:ext cx="173" cy="117"/>
                <a:chOff x="2825" y="3007"/>
                <a:chExt cx="229" cy="242"/>
              </a:xfrm>
            </p:grpSpPr>
            <p:sp>
              <p:nvSpPr>
                <p:cNvPr id="375" name="Freeform 244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76" name="Freeform 245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7" name="Group 246"/>
              <p:cNvGrpSpPr>
                <a:grpSpLocks/>
              </p:cNvGrpSpPr>
              <p:nvPr/>
            </p:nvGrpSpPr>
            <p:grpSpPr bwMode="auto">
              <a:xfrm rot="801070">
                <a:off x="2703" y="1478"/>
                <a:ext cx="173" cy="117"/>
                <a:chOff x="2825" y="3007"/>
                <a:chExt cx="229" cy="242"/>
              </a:xfrm>
            </p:grpSpPr>
            <p:sp>
              <p:nvSpPr>
                <p:cNvPr id="373" name="Freeform 247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74" name="Freeform 248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8" name="Group 249"/>
              <p:cNvGrpSpPr>
                <a:grpSpLocks/>
              </p:cNvGrpSpPr>
              <p:nvPr/>
            </p:nvGrpSpPr>
            <p:grpSpPr bwMode="auto">
              <a:xfrm rot="-1941087">
                <a:off x="2781" y="1693"/>
                <a:ext cx="154" cy="88"/>
                <a:chOff x="2825" y="3007"/>
                <a:chExt cx="229" cy="242"/>
              </a:xfrm>
            </p:grpSpPr>
            <p:sp>
              <p:nvSpPr>
                <p:cNvPr id="371" name="Freeform 250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72" name="Freeform 251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89" name="Group 252"/>
              <p:cNvGrpSpPr>
                <a:grpSpLocks/>
              </p:cNvGrpSpPr>
              <p:nvPr/>
            </p:nvGrpSpPr>
            <p:grpSpPr bwMode="auto">
              <a:xfrm rot="-4994473">
                <a:off x="2867" y="1543"/>
                <a:ext cx="134" cy="133"/>
                <a:chOff x="2825" y="3007"/>
                <a:chExt cx="229" cy="242"/>
              </a:xfrm>
            </p:grpSpPr>
            <p:sp>
              <p:nvSpPr>
                <p:cNvPr id="369" name="Freeform 253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70" name="Freeform 254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290" name="Group 255"/>
            <p:cNvGrpSpPr>
              <a:grpSpLocks/>
            </p:cNvGrpSpPr>
            <p:nvPr userDrawn="1"/>
          </p:nvGrpSpPr>
          <p:grpSpPr bwMode="auto">
            <a:xfrm>
              <a:off x="2210" y="0"/>
              <a:ext cx="297" cy="874"/>
              <a:chOff x="2210" y="0"/>
              <a:chExt cx="297" cy="874"/>
            </a:xfrm>
          </p:grpSpPr>
          <p:sp>
            <p:nvSpPr>
              <p:cNvPr id="345" name="AutoShape 256"/>
              <p:cNvSpPr>
                <a:spLocks noChangeArrowheads="1"/>
              </p:cNvSpPr>
              <p:nvPr/>
            </p:nvSpPr>
            <p:spPr bwMode="auto">
              <a:xfrm>
                <a:off x="2374" y="0"/>
                <a:ext cx="22" cy="763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291" name="Group 257"/>
              <p:cNvGrpSpPr>
                <a:grpSpLocks/>
              </p:cNvGrpSpPr>
              <p:nvPr/>
            </p:nvGrpSpPr>
            <p:grpSpPr bwMode="auto">
              <a:xfrm rot="-4306443">
                <a:off x="2345" y="388"/>
                <a:ext cx="146" cy="134"/>
                <a:chOff x="2825" y="3007"/>
                <a:chExt cx="229" cy="242"/>
              </a:xfrm>
            </p:grpSpPr>
            <p:sp>
              <p:nvSpPr>
                <p:cNvPr id="359" name="Freeform 258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60" name="Freeform 259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92" name="Group 260"/>
              <p:cNvGrpSpPr>
                <a:grpSpLocks/>
              </p:cNvGrpSpPr>
              <p:nvPr/>
            </p:nvGrpSpPr>
            <p:grpSpPr bwMode="auto">
              <a:xfrm rot="801070">
                <a:off x="2210" y="204"/>
                <a:ext cx="173" cy="117"/>
                <a:chOff x="2825" y="3007"/>
                <a:chExt cx="229" cy="242"/>
              </a:xfrm>
            </p:grpSpPr>
            <p:sp>
              <p:nvSpPr>
                <p:cNvPr id="357" name="Freeform 261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58" name="Freeform 262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93" name="Group 263"/>
              <p:cNvGrpSpPr>
                <a:grpSpLocks/>
              </p:cNvGrpSpPr>
              <p:nvPr/>
            </p:nvGrpSpPr>
            <p:grpSpPr bwMode="auto">
              <a:xfrm rot="801070">
                <a:off x="2210" y="526"/>
                <a:ext cx="173" cy="117"/>
                <a:chOff x="2825" y="3007"/>
                <a:chExt cx="229" cy="242"/>
              </a:xfrm>
            </p:grpSpPr>
            <p:sp>
              <p:nvSpPr>
                <p:cNvPr id="355" name="Freeform 264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56" name="Freeform 265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21" name="Group 266"/>
              <p:cNvGrpSpPr>
                <a:grpSpLocks/>
              </p:cNvGrpSpPr>
              <p:nvPr/>
            </p:nvGrpSpPr>
            <p:grpSpPr bwMode="auto">
              <a:xfrm rot="-3120000">
                <a:off x="2295" y="753"/>
                <a:ext cx="154" cy="88"/>
                <a:chOff x="2825" y="3007"/>
                <a:chExt cx="229" cy="242"/>
              </a:xfrm>
            </p:grpSpPr>
            <p:sp>
              <p:nvSpPr>
                <p:cNvPr id="353" name="Freeform 267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54" name="Freeform 268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22" name="Group 269"/>
              <p:cNvGrpSpPr>
                <a:grpSpLocks/>
              </p:cNvGrpSpPr>
              <p:nvPr/>
            </p:nvGrpSpPr>
            <p:grpSpPr bwMode="auto">
              <a:xfrm rot="-4994473">
                <a:off x="2374" y="591"/>
                <a:ext cx="134" cy="133"/>
                <a:chOff x="2825" y="3007"/>
                <a:chExt cx="229" cy="242"/>
              </a:xfrm>
            </p:grpSpPr>
            <p:sp>
              <p:nvSpPr>
                <p:cNvPr id="351" name="Freeform 270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52" name="Freeform 271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323" name="Group 272"/>
            <p:cNvGrpSpPr>
              <a:grpSpLocks/>
            </p:cNvGrpSpPr>
            <p:nvPr userDrawn="1"/>
          </p:nvGrpSpPr>
          <p:grpSpPr bwMode="auto">
            <a:xfrm>
              <a:off x="1666" y="0"/>
              <a:ext cx="297" cy="375"/>
              <a:chOff x="2703" y="3022"/>
              <a:chExt cx="297" cy="375"/>
            </a:xfrm>
          </p:grpSpPr>
          <p:sp>
            <p:nvSpPr>
              <p:cNvPr id="335" name="AutoShape 273"/>
              <p:cNvSpPr>
                <a:spLocks noChangeArrowheads="1"/>
              </p:cNvSpPr>
              <p:nvPr/>
            </p:nvSpPr>
            <p:spPr bwMode="auto">
              <a:xfrm>
                <a:off x="2867" y="3022"/>
                <a:ext cx="22" cy="309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324" name="Group 274"/>
              <p:cNvGrpSpPr>
                <a:grpSpLocks/>
              </p:cNvGrpSpPr>
              <p:nvPr/>
            </p:nvGrpSpPr>
            <p:grpSpPr bwMode="auto">
              <a:xfrm rot="801070">
                <a:off x="2703" y="3094"/>
                <a:ext cx="173" cy="117"/>
                <a:chOff x="2825" y="3007"/>
                <a:chExt cx="229" cy="242"/>
              </a:xfrm>
            </p:grpSpPr>
            <p:sp>
              <p:nvSpPr>
                <p:cNvPr id="343" name="Freeform 275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44" name="Freeform 276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36" name="Group 277"/>
              <p:cNvGrpSpPr>
                <a:grpSpLocks/>
              </p:cNvGrpSpPr>
              <p:nvPr/>
            </p:nvGrpSpPr>
            <p:grpSpPr bwMode="auto">
              <a:xfrm rot="-1941087">
                <a:off x="2781" y="3309"/>
                <a:ext cx="154" cy="88"/>
                <a:chOff x="2825" y="3007"/>
                <a:chExt cx="229" cy="242"/>
              </a:xfrm>
            </p:grpSpPr>
            <p:sp>
              <p:nvSpPr>
                <p:cNvPr id="341" name="Freeform 278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42" name="Freeform 279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37" name="Group 280"/>
              <p:cNvGrpSpPr>
                <a:grpSpLocks/>
              </p:cNvGrpSpPr>
              <p:nvPr/>
            </p:nvGrpSpPr>
            <p:grpSpPr bwMode="auto">
              <a:xfrm rot="-4994473">
                <a:off x="2867" y="3159"/>
                <a:ext cx="134" cy="133"/>
                <a:chOff x="2825" y="3007"/>
                <a:chExt cx="229" cy="242"/>
              </a:xfrm>
            </p:grpSpPr>
            <p:sp>
              <p:nvSpPr>
                <p:cNvPr id="339" name="Freeform 281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40" name="Freeform 282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338" name="Group 283"/>
            <p:cNvGrpSpPr>
              <a:grpSpLocks/>
            </p:cNvGrpSpPr>
            <p:nvPr userDrawn="1"/>
          </p:nvGrpSpPr>
          <p:grpSpPr bwMode="auto">
            <a:xfrm rot="-3920841">
              <a:off x="1382" y="-22"/>
              <a:ext cx="148" cy="191"/>
              <a:chOff x="2825" y="3007"/>
              <a:chExt cx="229" cy="242"/>
            </a:xfrm>
          </p:grpSpPr>
          <p:sp>
            <p:nvSpPr>
              <p:cNvPr id="333" name="Freeform 284"/>
              <p:cNvSpPr>
                <a:spLocks/>
              </p:cNvSpPr>
              <p:nvPr/>
            </p:nvSpPr>
            <p:spPr bwMode="auto">
              <a:xfrm>
                <a:off x="2858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334" name="Freeform 285"/>
              <p:cNvSpPr>
                <a:spLocks/>
              </p:cNvSpPr>
              <p:nvPr/>
            </p:nvSpPr>
            <p:spPr bwMode="auto">
              <a:xfrm rot="3996341" flipH="1">
                <a:off x="2851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346" name="Group 286"/>
            <p:cNvGrpSpPr>
              <a:grpSpLocks/>
            </p:cNvGrpSpPr>
            <p:nvPr userDrawn="1"/>
          </p:nvGrpSpPr>
          <p:grpSpPr bwMode="auto">
            <a:xfrm>
              <a:off x="623" y="0"/>
              <a:ext cx="297" cy="643"/>
              <a:chOff x="2680" y="2886"/>
              <a:chExt cx="297" cy="643"/>
            </a:xfrm>
          </p:grpSpPr>
          <p:sp>
            <p:nvSpPr>
              <p:cNvPr id="320" name="AutoShape 287"/>
              <p:cNvSpPr>
                <a:spLocks noChangeArrowheads="1"/>
              </p:cNvSpPr>
              <p:nvPr/>
            </p:nvSpPr>
            <p:spPr bwMode="auto">
              <a:xfrm flipH="1">
                <a:off x="2825" y="2886"/>
                <a:ext cx="32" cy="513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347" name="Group 288"/>
              <p:cNvGrpSpPr>
                <a:grpSpLocks/>
              </p:cNvGrpSpPr>
              <p:nvPr/>
            </p:nvGrpSpPr>
            <p:grpSpPr bwMode="auto">
              <a:xfrm rot="-4306443">
                <a:off x="2815" y="3024"/>
                <a:ext cx="146" cy="134"/>
                <a:chOff x="2825" y="3007"/>
                <a:chExt cx="229" cy="242"/>
              </a:xfrm>
            </p:grpSpPr>
            <p:sp>
              <p:nvSpPr>
                <p:cNvPr id="331" name="Freeform 289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32" name="Freeform 290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48" name="Group 291"/>
              <p:cNvGrpSpPr>
                <a:grpSpLocks/>
              </p:cNvGrpSpPr>
              <p:nvPr/>
            </p:nvGrpSpPr>
            <p:grpSpPr bwMode="auto">
              <a:xfrm rot="801070">
                <a:off x="2680" y="3162"/>
                <a:ext cx="173" cy="117"/>
                <a:chOff x="2825" y="3007"/>
                <a:chExt cx="229" cy="242"/>
              </a:xfrm>
            </p:grpSpPr>
            <p:sp>
              <p:nvSpPr>
                <p:cNvPr id="329" name="Freeform 292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30" name="Freeform 293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49" name="Group 294"/>
              <p:cNvGrpSpPr>
                <a:grpSpLocks/>
              </p:cNvGrpSpPr>
              <p:nvPr/>
            </p:nvGrpSpPr>
            <p:grpSpPr bwMode="auto">
              <a:xfrm rot="-4320000">
                <a:off x="2775" y="3408"/>
                <a:ext cx="154" cy="88"/>
                <a:chOff x="2825" y="3007"/>
                <a:chExt cx="229" cy="242"/>
              </a:xfrm>
            </p:grpSpPr>
            <p:sp>
              <p:nvSpPr>
                <p:cNvPr id="327" name="Freeform 295"/>
                <p:cNvSpPr>
                  <a:spLocks/>
                </p:cNvSpPr>
                <p:nvPr/>
              </p:nvSpPr>
              <p:spPr bwMode="auto">
                <a:xfrm>
                  <a:off x="2858" y="3004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28" name="Freeform 296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50" name="Group 297"/>
              <p:cNvGrpSpPr>
                <a:grpSpLocks/>
              </p:cNvGrpSpPr>
              <p:nvPr/>
            </p:nvGrpSpPr>
            <p:grpSpPr bwMode="auto">
              <a:xfrm rot="-4994473">
                <a:off x="2844" y="3227"/>
                <a:ext cx="134" cy="133"/>
                <a:chOff x="2825" y="3007"/>
                <a:chExt cx="229" cy="242"/>
              </a:xfrm>
            </p:grpSpPr>
            <p:sp>
              <p:nvSpPr>
                <p:cNvPr id="325" name="Freeform 298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26" name="Freeform 299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38" name="Rectangle 300"/>
            <p:cNvSpPr>
              <a:spLocks noChangeArrowheads="1"/>
            </p:cNvSpPr>
            <p:nvPr userDrawn="1"/>
          </p:nvSpPr>
          <p:spPr bwMode="auto">
            <a:xfrm>
              <a:off x="1655" y="0"/>
              <a:ext cx="454" cy="686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362" name="Group 301"/>
            <p:cNvGrpSpPr>
              <a:grpSpLocks/>
            </p:cNvGrpSpPr>
            <p:nvPr userDrawn="1"/>
          </p:nvGrpSpPr>
          <p:grpSpPr bwMode="auto">
            <a:xfrm>
              <a:off x="293" y="0"/>
              <a:ext cx="373" cy="1773"/>
              <a:chOff x="4683" y="0"/>
              <a:chExt cx="442" cy="2750"/>
            </a:xfrm>
          </p:grpSpPr>
          <p:grpSp>
            <p:nvGrpSpPr>
              <p:cNvPr id="363" name="Group 302"/>
              <p:cNvGrpSpPr>
                <a:grpSpLocks/>
              </p:cNvGrpSpPr>
              <p:nvPr/>
            </p:nvGrpSpPr>
            <p:grpSpPr bwMode="auto">
              <a:xfrm rot="1368130">
                <a:off x="4717" y="0"/>
                <a:ext cx="229" cy="242"/>
                <a:chOff x="2825" y="3007"/>
                <a:chExt cx="229" cy="242"/>
              </a:xfrm>
            </p:grpSpPr>
            <p:sp>
              <p:nvSpPr>
                <p:cNvPr id="318" name="Freeform 303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19" name="Freeform 304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rgbClr val="85B400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281" name="AutoShape 305"/>
              <p:cNvSpPr>
                <a:spLocks noChangeArrowheads="1"/>
              </p:cNvSpPr>
              <p:nvPr/>
            </p:nvSpPr>
            <p:spPr bwMode="auto">
              <a:xfrm>
                <a:off x="4921" y="0"/>
                <a:ext cx="23" cy="2658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364" name="Group 306"/>
              <p:cNvGrpSpPr>
                <a:grpSpLocks/>
              </p:cNvGrpSpPr>
              <p:nvPr/>
            </p:nvGrpSpPr>
            <p:grpSpPr bwMode="auto">
              <a:xfrm rot="-3920841">
                <a:off x="4882" y="226"/>
                <a:ext cx="229" cy="242"/>
                <a:chOff x="2825" y="3007"/>
                <a:chExt cx="229" cy="242"/>
              </a:xfrm>
            </p:grpSpPr>
            <p:sp>
              <p:nvSpPr>
                <p:cNvPr id="316" name="Freeform 307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17" name="Freeform 308"/>
                <p:cNvSpPr>
                  <a:spLocks/>
                </p:cNvSpPr>
                <p:nvPr/>
              </p:nvSpPr>
              <p:spPr bwMode="auto">
                <a:xfrm rot="3996341" flipH="1">
                  <a:off x="2853" y="3031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65" name="Group 309"/>
              <p:cNvGrpSpPr>
                <a:grpSpLocks/>
              </p:cNvGrpSpPr>
              <p:nvPr/>
            </p:nvGrpSpPr>
            <p:grpSpPr bwMode="auto">
              <a:xfrm rot="801070">
                <a:off x="4765" y="1349"/>
                <a:ext cx="207" cy="181"/>
                <a:chOff x="2825" y="3007"/>
                <a:chExt cx="229" cy="242"/>
              </a:xfrm>
            </p:grpSpPr>
            <p:sp>
              <p:nvSpPr>
                <p:cNvPr id="314" name="Freeform 310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15" name="Freeform 311"/>
                <p:cNvSpPr>
                  <a:spLocks/>
                </p:cNvSpPr>
                <p:nvPr/>
              </p:nvSpPr>
              <p:spPr bwMode="auto">
                <a:xfrm rot="3996341" flipH="1">
                  <a:off x="2852" y="3028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66" name="Group 312"/>
              <p:cNvGrpSpPr>
                <a:grpSpLocks/>
              </p:cNvGrpSpPr>
              <p:nvPr/>
            </p:nvGrpSpPr>
            <p:grpSpPr bwMode="auto">
              <a:xfrm rot="1368130">
                <a:off x="4717" y="777"/>
                <a:ext cx="229" cy="204"/>
                <a:chOff x="2825" y="3007"/>
                <a:chExt cx="229" cy="242"/>
              </a:xfrm>
            </p:grpSpPr>
            <p:sp>
              <p:nvSpPr>
                <p:cNvPr id="312" name="Freeform 313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3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13" name="Freeform 314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67" name="Group 315"/>
              <p:cNvGrpSpPr>
                <a:grpSpLocks/>
              </p:cNvGrpSpPr>
              <p:nvPr/>
            </p:nvGrpSpPr>
            <p:grpSpPr bwMode="auto">
              <a:xfrm rot="1368130">
                <a:off x="4683" y="358"/>
                <a:ext cx="251" cy="242"/>
                <a:chOff x="2825" y="3007"/>
                <a:chExt cx="229" cy="242"/>
              </a:xfrm>
            </p:grpSpPr>
            <p:sp>
              <p:nvSpPr>
                <p:cNvPr id="310" name="Freeform 316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11" name="Freeform 317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68" name="Group 318"/>
              <p:cNvGrpSpPr>
                <a:grpSpLocks/>
              </p:cNvGrpSpPr>
              <p:nvPr/>
            </p:nvGrpSpPr>
            <p:grpSpPr bwMode="auto">
              <a:xfrm rot="-3920841">
                <a:off x="4882" y="521"/>
                <a:ext cx="229" cy="242"/>
                <a:chOff x="2825" y="3007"/>
                <a:chExt cx="229" cy="242"/>
              </a:xfrm>
            </p:grpSpPr>
            <p:sp>
              <p:nvSpPr>
                <p:cNvPr id="308" name="Freeform 319"/>
                <p:cNvSpPr>
                  <a:spLocks/>
                </p:cNvSpPr>
                <p:nvPr/>
              </p:nvSpPr>
              <p:spPr bwMode="auto">
                <a:xfrm>
                  <a:off x="2858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09" name="Freeform 320"/>
                <p:cNvSpPr>
                  <a:spLocks/>
                </p:cNvSpPr>
                <p:nvPr/>
              </p:nvSpPr>
              <p:spPr bwMode="auto">
                <a:xfrm rot="3996341" flipH="1">
                  <a:off x="2853" y="3031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3" name="Group 321"/>
              <p:cNvGrpSpPr>
                <a:grpSpLocks/>
              </p:cNvGrpSpPr>
              <p:nvPr/>
            </p:nvGrpSpPr>
            <p:grpSpPr bwMode="auto">
              <a:xfrm rot="-3920841">
                <a:off x="4897" y="1027"/>
                <a:ext cx="229" cy="227"/>
                <a:chOff x="2825" y="3007"/>
                <a:chExt cx="229" cy="242"/>
              </a:xfrm>
            </p:grpSpPr>
            <p:sp>
              <p:nvSpPr>
                <p:cNvPr id="306" name="Freeform 322"/>
                <p:cNvSpPr>
                  <a:spLocks/>
                </p:cNvSpPr>
                <p:nvPr/>
              </p:nvSpPr>
              <p:spPr bwMode="auto">
                <a:xfrm>
                  <a:off x="2859" y="3005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07" name="Freeform 323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6" cy="230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5" name="Group 324"/>
              <p:cNvGrpSpPr>
                <a:grpSpLocks/>
              </p:cNvGrpSpPr>
              <p:nvPr/>
            </p:nvGrpSpPr>
            <p:grpSpPr bwMode="auto">
              <a:xfrm rot="-3920841">
                <a:off x="4866" y="1542"/>
                <a:ext cx="229" cy="159"/>
                <a:chOff x="2825" y="3007"/>
                <a:chExt cx="229" cy="242"/>
              </a:xfrm>
            </p:grpSpPr>
            <p:sp>
              <p:nvSpPr>
                <p:cNvPr id="304" name="Freeform 325"/>
                <p:cNvSpPr>
                  <a:spLocks/>
                </p:cNvSpPr>
                <p:nvPr/>
              </p:nvSpPr>
              <p:spPr bwMode="auto">
                <a:xfrm>
                  <a:off x="2857" y="3007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05" name="Freeform 326"/>
                <p:cNvSpPr>
                  <a:spLocks/>
                </p:cNvSpPr>
                <p:nvPr/>
              </p:nvSpPr>
              <p:spPr bwMode="auto">
                <a:xfrm rot="3996341" flipH="1">
                  <a:off x="2852" y="3031"/>
                  <a:ext cx="175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6" name="Group 327"/>
              <p:cNvGrpSpPr>
                <a:grpSpLocks/>
              </p:cNvGrpSpPr>
              <p:nvPr/>
            </p:nvGrpSpPr>
            <p:grpSpPr bwMode="auto">
              <a:xfrm rot="-4306443">
                <a:off x="4863" y="2082"/>
                <a:ext cx="229" cy="159"/>
                <a:chOff x="2825" y="3007"/>
                <a:chExt cx="229" cy="242"/>
              </a:xfrm>
            </p:grpSpPr>
            <p:sp>
              <p:nvSpPr>
                <p:cNvPr id="302" name="Freeform 328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3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03" name="Freeform 329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7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7" name="Group 330"/>
              <p:cNvGrpSpPr>
                <a:grpSpLocks/>
              </p:cNvGrpSpPr>
              <p:nvPr/>
            </p:nvGrpSpPr>
            <p:grpSpPr bwMode="auto">
              <a:xfrm rot="801070">
                <a:off x="4740" y="1797"/>
                <a:ext cx="207" cy="181"/>
                <a:chOff x="2825" y="3007"/>
                <a:chExt cx="229" cy="242"/>
              </a:xfrm>
            </p:grpSpPr>
            <p:sp>
              <p:nvSpPr>
                <p:cNvPr id="300" name="Freeform 331"/>
                <p:cNvSpPr>
                  <a:spLocks/>
                </p:cNvSpPr>
                <p:nvPr/>
              </p:nvSpPr>
              <p:spPr bwMode="auto">
                <a:xfrm>
                  <a:off x="2856" y="3006"/>
                  <a:ext cx="144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301" name="Freeform 332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8" name="Group 333"/>
              <p:cNvGrpSpPr>
                <a:grpSpLocks/>
              </p:cNvGrpSpPr>
              <p:nvPr/>
            </p:nvGrpSpPr>
            <p:grpSpPr bwMode="auto">
              <a:xfrm rot="801070">
                <a:off x="4740" y="2296"/>
                <a:ext cx="207" cy="181"/>
                <a:chOff x="2825" y="3007"/>
                <a:chExt cx="229" cy="242"/>
              </a:xfrm>
            </p:grpSpPr>
            <p:sp>
              <p:nvSpPr>
                <p:cNvPr id="298" name="Freeform 334"/>
                <p:cNvSpPr>
                  <a:spLocks/>
                </p:cNvSpPr>
                <p:nvPr/>
              </p:nvSpPr>
              <p:spPr bwMode="auto">
                <a:xfrm>
                  <a:off x="2856" y="3004"/>
                  <a:ext cx="144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99" name="Freeform 335"/>
                <p:cNvSpPr>
                  <a:spLocks/>
                </p:cNvSpPr>
                <p:nvPr/>
              </p:nvSpPr>
              <p:spPr bwMode="auto">
                <a:xfrm rot="3996341" flipH="1">
                  <a:off x="2852" y="3029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89" name="Group 336"/>
              <p:cNvGrpSpPr>
                <a:grpSpLocks/>
              </p:cNvGrpSpPr>
              <p:nvPr/>
            </p:nvGrpSpPr>
            <p:grpSpPr bwMode="auto">
              <a:xfrm rot="-1941087">
                <a:off x="4830" y="2614"/>
                <a:ext cx="184" cy="136"/>
                <a:chOff x="2825" y="3007"/>
                <a:chExt cx="229" cy="242"/>
              </a:xfrm>
            </p:grpSpPr>
            <p:sp>
              <p:nvSpPr>
                <p:cNvPr id="296" name="Freeform 337"/>
                <p:cNvSpPr>
                  <a:spLocks/>
                </p:cNvSpPr>
                <p:nvPr/>
              </p:nvSpPr>
              <p:spPr bwMode="auto">
                <a:xfrm>
                  <a:off x="2858" y="3004"/>
                  <a:ext cx="143" cy="243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97" name="Freeform 338"/>
                <p:cNvSpPr>
                  <a:spLocks/>
                </p:cNvSpPr>
                <p:nvPr/>
              </p:nvSpPr>
              <p:spPr bwMode="auto">
                <a:xfrm rot="3996341" flipH="1">
                  <a:off x="2853" y="3028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0" name="Group 339"/>
              <p:cNvGrpSpPr>
                <a:grpSpLocks/>
              </p:cNvGrpSpPr>
              <p:nvPr/>
            </p:nvGrpSpPr>
            <p:grpSpPr bwMode="auto">
              <a:xfrm rot="-4994473">
                <a:off x="4897" y="2421"/>
                <a:ext cx="207" cy="157"/>
                <a:chOff x="2825" y="3007"/>
                <a:chExt cx="229" cy="242"/>
              </a:xfrm>
            </p:grpSpPr>
            <p:sp>
              <p:nvSpPr>
                <p:cNvPr id="294" name="Freeform 340"/>
                <p:cNvSpPr>
                  <a:spLocks/>
                </p:cNvSpPr>
                <p:nvPr/>
              </p:nvSpPr>
              <p:spPr bwMode="auto">
                <a:xfrm>
                  <a:off x="2860" y="3007"/>
                  <a:ext cx="142" cy="241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95" name="Freeform 341"/>
                <p:cNvSpPr>
                  <a:spLocks/>
                </p:cNvSpPr>
                <p:nvPr/>
              </p:nvSpPr>
              <p:spPr bwMode="auto">
                <a:xfrm rot="3996341" flipH="1">
                  <a:off x="2853" y="3030"/>
                  <a:ext cx="174" cy="228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40" name="Rectangle 342"/>
            <p:cNvSpPr>
              <a:spLocks noChangeArrowheads="1"/>
            </p:cNvSpPr>
            <p:nvPr userDrawn="1"/>
          </p:nvSpPr>
          <p:spPr bwMode="auto">
            <a:xfrm>
              <a:off x="271" y="0"/>
              <a:ext cx="386" cy="1933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391" name="Group 343"/>
            <p:cNvGrpSpPr>
              <a:grpSpLocks/>
            </p:cNvGrpSpPr>
            <p:nvPr userDrawn="1"/>
          </p:nvGrpSpPr>
          <p:grpSpPr bwMode="auto">
            <a:xfrm>
              <a:off x="-12" y="0"/>
              <a:ext cx="297" cy="874"/>
              <a:chOff x="2210" y="0"/>
              <a:chExt cx="297" cy="874"/>
            </a:xfrm>
          </p:grpSpPr>
          <p:sp>
            <p:nvSpPr>
              <p:cNvPr id="264" name="AutoShape 344"/>
              <p:cNvSpPr>
                <a:spLocks noChangeArrowheads="1"/>
              </p:cNvSpPr>
              <p:nvPr/>
            </p:nvSpPr>
            <p:spPr bwMode="auto">
              <a:xfrm>
                <a:off x="2374" y="0"/>
                <a:ext cx="22" cy="763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chemeClr val="fol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392" name="Group 345"/>
              <p:cNvGrpSpPr>
                <a:grpSpLocks/>
              </p:cNvGrpSpPr>
              <p:nvPr/>
            </p:nvGrpSpPr>
            <p:grpSpPr bwMode="auto">
              <a:xfrm rot="-4306443">
                <a:off x="2345" y="388"/>
                <a:ext cx="146" cy="134"/>
                <a:chOff x="2825" y="3007"/>
                <a:chExt cx="229" cy="242"/>
              </a:xfrm>
            </p:grpSpPr>
            <p:sp>
              <p:nvSpPr>
                <p:cNvPr id="278" name="Freeform 346"/>
                <p:cNvSpPr>
                  <a:spLocks/>
                </p:cNvSpPr>
                <p:nvPr/>
              </p:nvSpPr>
              <p:spPr bwMode="auto">
                <a:xfrm>
                  <a:off x="2857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79" name="Freeform 347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3" name="Group 348"/>
              <p:cNvGrpSpPr>
                <a:grpSpLocks/>
              </p:cNvGrpSpPr>
              <p:nvPr/>
            </p:nvGrpSpPr>
            <p:grpSpPr bwMode="auto">
              <a:xfrm rot="801070">
                <a:off x="2210" y="204"/>
                <a:ext cx="173" cy="117"/>
                <a:chOff x="2825" y="3007"/>
                <a:chExt cx="229" cy="242"/>
              </a:xfrm>
            </p:grpSpPr>
            <p:sp>
              <p:nvSpPr>
                <p:cNvPr id="276" name="Freeform 349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77" name="Freeform 350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4" name="Group 351"/>
              <p:cNvGrpSpPr>
                <a:grpSpLocks/>
              </p:cNvGrpSpPr>
              <p:nvPr/>
            </p:nvGrpSpPr>
            <p:grpSpPr bwMode="auto">
              <a:xfrm rot="801070">
                <a:off x="2210" y="526"/>
                <a:ext cx="173" cy="117"/>
                <a:chOff x="2825" y="3007"/>
                <a:chExt cx="229" cy="242"/>
              </a:xfrm>
            </p:grpSpPr>
            <p:sp>
              <p:nvSpPr>
                <p:cNvPr id="274" name="Freeform 352"/>
                <p:cNvSpPr>
                  <a:spLocks/>
                </p:cNvSpPr>
                <p:nvPr/>
              </p:nvSpPr>
              <p:spPr bwMode="auto">
                <a:xfrm>
                  <a:off x="2856" y="3007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75" name="Freeform 353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4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5" name="Group 354"/>
              <p:cNvGrpSpPr>
                <a:grpSpLocks/>
              </p:cNvGrpSpPr>
              <p:nvPr/>
            </p:nvGrpSpPr>
            <p:grpSpPr bwMode="auto">
              <a:xfrm rot="-3120000">
                <a:off x="2295" y="753"/>
                <a:ext cx="154" cy="88"/>
                <a:chOff x="2825" y="3007"/>
                <a:chExt cx="229" cy="242"/>
              </a:xfrm>
            </p:grpSpPr>
            <p:sp>
              <p:nvSpPr>
                <p:cNvPr id="272" name="Freeform 355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3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73" name="Freeform 356"/>
                <p:cNvSpPr>
                  <a:spLocks/>
                </p:cNvSpPr>
                <p:nvPr/>
              </p:nvSpPr>
              <p:spPr bwMode="auto">
                <a:xfrm rot="3996341" flipH="1">
                  <a:off x="2852" y="3030"/>
                  <a:ext cx="173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396" name="Group 357"/>
              <p:cNvGrpSpPr>
                <a:grpSpLocks/>
              </p:cNvGrpSpPr>
              <p:nvPr/>
            </p:nvGrpSpPr>
            <p:grpSpPr bwMode="auto">
              <a:xfrm rot="-4994473">
                <a:off x="2374" y="591"/>
                <a:ext cx="134" cy="133"/>
                <a:chOff x="2825" y="3007"/>
                <a:chExt cx="229" cy="242"/>
              </a:xfrm>
            </p:grpSpPr>
            <p:sp>
              <p:nvSpPr>
                <p:cNvPr id="270" name="Freeform 358"/>
                <p:cNvSpPr>
                  <a:spLocks/>
                </p:cNvSpPr>
                <p:nvPr/>
              </p:nvSpPr>
              <p:spPr bwMode="auto">
                <a:xfrm>
                  <a:off x="2858" y="3005"/>
                  <a:ext cx="144" cy="242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solidFill>
                  <a:schemeClr val="folHlink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71" name="Freeform 359"/>
                <p:cNvSpPr>
                  <a:spLocks/>
                </p:cNvSpPr>
                <p:nvPr/>
              </p:nvSpPr>
              <p:spPr bwMode="auto">
                <a:xfrm rot="3996341" flipH="1">
                  <a:off x="2851" y="3028"/>
                  <a:ext cx="175" cy="229"/>
                </a:xfrm>
                <a:custGeom>
                  <a:avLst/>
                  <a:gdLst/>
                  <a:ahLst/>
                  <a:cxnLst>
                    <a:cxn ang="0">
                      <a:pos x="205" y="38"/>
                    </a:cxn>
                    <a:cxn ang="0">
                      <a:pos x="69" y="106"/>
                    </a:cxn>
                    <a:cxn ang="0">
                      <a:pos x="23" y="332"/>
                    </a:cxn>
                    <a:cxn ang="0">
                      <a:pos x="205" y="38"/>
                    </a:cxn>
                  </a:cxnLst>
                  <a:rect l="0" t="0" r="r" b="b"/>
                  <a:pathLst>
                    <a:path w="213" h="343">
                      <a:moveTo>
                        <a:pt x="205" y="38"/>
                      </a:moveTo>
                      <a:cubicBezTo>
                        <a:pt x="213" y="0"/>
                        <a:pt x="99" y="57"/>
                        <a:pt x="69" y="106"/>
                      </a:cubicBezTo>
                      <a:cubicBezTo>
                        <a:pt x="39" y="155"/>
                        <a:pt x="0" y="343"/>
                        <a:pt x="23" y="332"/>
                      </a:cubicBezTo>
                      <a:cubicBezTo>
                        <a:pt x="46" y="321"/>
                        <a:pt x="197" y="76"/>
                        <a:pt x="205" y="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008000"/>
                    </a:gs>
                    <a:gs pos="100000">
                      <a:srgbClr val="336600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42" name="Freeform 360"/>
            <p:cNvSpPr>
              <a:spLocks/>
            </p:cNvSpPr>
            <p:nvPr userDrawn="1"/>
          </p:nvSpPr>
          <p:spPr bwMode="auto">
            <a:xfrm flipH="1">
              <a:off x="-23" y="5"/>
              <a:ext cx="477" cy="8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" y="612"/>
                </a:cxn>
                <a:cxn ang="0">
                  <a:pos x="136" y="1384"/>
                </a:cxn>
                <a:cxn ang="0">
                  <a:pos x="408" y="1792"/>
                </a:cxn>
              </a:cxnLst>
              <a:rect l="0" t="0" r="r" b="b"/>
              <a:pathLst>
                <a:path w="408" h="1792">
                  <a:moveTo>
                    <a:pt x="0" y="0"/>
                  </a:moveTo>
                  <a:cubicBezTo>
                    <a:pt x="11" y="190"/>
                    <a:pt x="22" y="381"/>
                    <a:pt x="45" y="612"/>
                  </a:cubicBezTo>
                  <a:cubicBezTo>
                    <a:pt x="68" y="843"/>
                    <a:pt x="75" y="1187"/>
                    <a:pt x="136" y="1384"/>
                  </a:cubicBezTo>
                  <a:cubicBezTo>
                    <a:pt x="197" y="1581"/>
                    <a:pt x="340" y="1694"/>
                    <a:pt x="408" y="1792"/>
                  </a:cubicBez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43" name="Freeform 361"/>
            <p:cNvSpPr>
              <a:spLocks/>
            </p:cNvSpPr>
            <p:nvPr userDrawn="1"/>
          </p:nvSpPr>
          <p:spPr bwMode="auto">
            <a:xfrm>
              <a:off x="544" y="5"/>
              <a:ext cx="359" cy="12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" y="341"/>
                </a:cxn>
                <a:cxn ang="0">
                  <a:pos x="159" y="704"/>
                </a:cxn>
                <a:cxn ang="0">
                  <a:pos x="340" y="998"/>
                </a:cxn>
                <a:cxn ang="0">
                  <a:pos x="272" y="1248"/>
                </a:cxn>
                <a:cxn ang="0">
                  <a:pos x="113" y="1293"/>
                </a:cxn>
                <a:cxn ang="0">
                  <a:pos x="45" y="1225"/>
                </a:cxn>
                <a:cxn ang="0">
                  <a:pos x="45" y="1112"/>
                </a:cxn>
                <a:cxn ang="0">
                  <a:pos x="113" y="1044"/>
                </a:cxn>
                <a:cxn ang="0">
                  <a:pos x="227" y="1044"/>
                </a:cxn>
                <a:cxn ang="0">
                  <a:pos x="272" y="1134"/>
                </a:cxn>
                <a:cxn ang="0">
                  <a:pos x="249" y="1225"/>
                </a:cxn>
                <a:cxn ang="0">
                  <a:pos x="159" y="1248"/>
                </a:cxn>
                <a:cxn ang="0">
                  <a:pos x="91" y="1202"/>
                </a:cxn>
                <a:cxn ang="0">
                  <a:pos x="91" y="1134"/>
                </a:cxn>
                <a:cxn ang="0">
                  <a:pos x="136" y="1089"/>
                </a:cxn>
                <a:cxn ang="0">
                  <a:pos x="204" y="1089"/>
                </a:cxn>
                <a:cxn ang="0">
                  <a:pos x="227" y="1157"/>
                </a:cxn>
                <a:cxn ang="0">
                  <a:pos x="181" y="1202"/>
                </a:cxn>
                <a:cxn ang="0">
                  <a:pos x="136" y="1202"/>
                </a:cxn>
              </a:cxnLst>
              <a:rect l="0" t="0" r="r" b="b"/>
              <a:pathLst>
                <a:path w="359" h="1297">
                  <a:moveTo>
                    <a:pt x="0" y="0"/>
                  </a:moveTo>
                  <a:cubicBezTo>
                    <a:pt x="21" y="112"/>
                    <a:pt x="42" y="224"/>
                    <a:pt x="68" y="341"/>
                  </a:cubicBezTo>
                  <a:cubicBezTo>
                    <a:pt x="94" y="458"/>
                    <a:pt x="114" y="595"/>
                    <a:pt x="159" y="704"/>
                  </a:cubicBezTo>
                  <a:cubicBezTo>
                    <a:pt x="204" y="813"/>
                    <a:pt x="321" y="907"/>
                    <a:pt x="340" y="998"/>
                  </a:cubicBezTo>
                  <a:cubicBezTo>
                    <a:pt x="359" y="1089"/>
                    <a:pt x="310" y="1199"/>
                    <a:pt x="272" y="1248"/>
                  </a:cubicBezTo>
                  <a:cubicBezTo>
                    <a:pt x="234" y="1297"/>
                    <a:pt x="151" y="1297"/>
                    <a:pt x="113" y="1293"/>
                  </a:cubicBezTo>
                  <a:cubicBezTo>
                    <a:pt x="75" y="1289"/>
                    <a:pt x="56" y="1255"/>
                    <a:pt x="45" y="1225"/>
                  </a:cubicBezTo>
                  <a:cubicBezTo>
                    <a:pt x="34" y="1195"/>
                    <a:pt x="34" y="1142"/>
                    <a:pt x="45" y="1112"/>
                  </a:cubicBezTo>
                  <a:cubicBezTo>
                    <a:pt x="56" y="1082"/>
                    <a:pt x="83" y="1055"/>
                    <a:pt x="113" y="1044"/>
                  </a:cubicBezTo>
                  <a:cubicBezTo>
                    <a:pt x="143" y="1033"/>
                    <a:pt x="201" y="1029"/>
                    <a:pt x="227" y="1044"/>
                  </a:cubicBezTo>
                  <a:cubicBezTo>
                    <a:pt x="253" y="1059"/>
                    <a:pt x="268" y="1104"/>
                    <a:pt x="272" y="1134"/>
                  </a:cubicBezTo>
                  <a:cubicBezTo>
                    <a:pt x="276" y="1164"/>
                    <a:pt x="268" y="1206"/>
                    <a:pt x="249" y="1225"/>
                  </a:cubicBezTo>
                  <a:cubicBezTo>
                    <a:pt x="230" y="1244"/>
                    <a:pt x="185" y="1252"/>
                    <a:pt x="159" y="1248"/>
                  </a:cubicBezTo>
                  <a:cubicBezTo>
                    <a:pt x="133" y="1244"/>
                    <a:pt x="102" y="1221"/>
                    <a:pt x="91" y="1202"/>
                  </a:cubicBezTo>
                  <a:cubicBezTo>
                    <a:pt x="80" y="1183"/>
                    <a:pt x="84" y="1153"/>
                    <a:pt x="91" y="1134"/>
                  </a:cubicBezTo>
                  <a:cubicBezTo>
                    <a:pt x="98" y="1115"/>
                    <a:pt x="117" y="1097"/>
                    <a:pt x="136" y="1089"/>
                  </a:cubicBezTo>
                  <a:cubicBezTo>
                    <a:pt x="155" y="1081"/>
                    <a:pt x="189" y="1078"/>
                    <a:pt x="204" y="1089"/>
                  </a:cubicBezTo>
                  <a:cubicBezTo>
                    <a:pt x="219" y="1100"/>
                    <a:pt x="231" y="1138"/>
                    <a:pt x="227" y="1157"/>
                  </a:cubicBezTo>
                  <a:cubicBezTo>
                    <a:pt x="223" y="1176"/>
                    <a:pt x="196" y="1195"/>
                    <a:pt x="181" y="1202"/>
                  </a:cubicBezTo>
                  <a:cubicBezTo>
                    <a:pt x="166" y="1209"/>
                    <a:pt x="147" y="1209"/>
                    <a:pt x="136" y="1202"/>
                  </a:cubicBezTo>
                </a:path>
              </a:pathLst>
            </a:custGeom>
            <a:noFill/>
            <a:ln w="15875" cap="flat" cmpd="sng">
              <a:solidFill>
                <a:srgbClr val="EAEAE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44" name="Freeform 362"/>
            <p:cNvSpPr>
              <a:spLocks/>
            </p:cNvSpPr>
            <p:nvPr userDrawn="1"/>
          </p:nvSpPr>
          <p:spPr bwMode="auto">
            <a:xfrm>
              <a:off x="725" y="618"/>
              <a:ext cx="344" cy="287"/>
            </a:xfrm>
            <a:custGeom>
              <a:avLst/>
              <a:gdLst/>
              <a:ahLst/>
              <a:cxnLst>
                <a:cxn ang="0">
                  <a:pos x="0" y="132"/>
                </a:cxn>
                <a:cxn ang="0">
                  <a:pos x="136" y="268"/>
                </a:cxn>
                <a:cxn ang="0">
                  <a:pos x="295" y="246"/>
                </a:cxn>
                <a:cxn ang="0">
                  <a:pos x="340" y="132"/>
                </a:cxn>
                <a:cxn ang="0">
                  <a:pos x="317" y="19"/>
                </a:cxn>
                <a:cxn ang="0">
                  <a:pos x="227" y="19"/>
                </a:cxn>
                <a:cxn ang="0">
                  <a:pos x="159" y="64"/>
                </a:cxn>
                <a:cxn ang="0">
                  <a:pos x="159" y="178"/>
                </a:cxn>
                <a:cxn ang="0">
                  <a:pos x="204" y="223"/>
                </a:cxn>
                <a:cxn ang="0">
                  <a:pos x="272" y="223"/>
                </a:cxn>
                <a:cxn ang="0">
                  <a:pos x="295" y="155"/>
                </a:cxn>
                <a:cxn ang="0">
                  <a:pos x="295" y="87"/>
                </a:cxn>
                <a:cxn ang="0">
                  <a:pos x="227" y="64"/>
                </a:cxn>
                <a:cxn ang="0">
                  <a:pos x="204" y="132"/>
                </a:cxn>
                <a:cxn ang="0">
                  <a:pos x="249" y="155"/>
                </a:cxn>
              </a:cxnLst>
              <a:rect l="0" t="0" r="r" b="b"/>
              <a:pathLst>
                <a:path w="344" h="287">
                  <a:moveTo>
                    <a:pt x="0" y="132"/>
                  </a:moveTo>
                  <a:cubicBezTo>
                    <a:pt x="43" y="190"/>
                    <a:pt x="87" y="249"/>
                    <a:pt x="136" y="268"/>
                  </a:cubicBezTo>
                  <a:cubicBezTo>
                    <a:pt x="185" y="287"/>
                    <a:pt x="261" y="269"/>
                    <a:pt x="295" y="246"/>
                  </a:cubicBezTo>
                  <a:cubicBezTo>
                    <a:pt x="329" y="223"/>
                    <a:pt x="336" y="170"/>
                    <a:pt x="340" y="132"/>
                  </a:cubicBezTo>
                  <a:cubicBezTo>
                    <a:pt x="344" y="94"/>
                    <a:pt x="336" y="38"/>
                    <a:pt x="317" y="19"/>
                  </a:cubicBezTo>
                  <a:cubicBezTo>
                    <a:pt x="298" y="0"/>
                    <a:pt x="253" y="11"/>
                    <a:pt x="227" y="19"/>
                  </a:cubicBezTo>
                  <a:cubicBezTo>
                    <a:pt x="201" y="27"/>
                    <a:pt x="170" y="37"/>
                    <a:pt x="159" y="64"/>
                  </a:cubicBezTo>
                  <a:cubicBezTo>
                    <a:pt x="148" y="91"/>
                    <a:pt x="152" y="152"/>
                    <a:pt x="159" y="178"/>
                  </a:cubicBezTo>
                  <a:cubicBezTo>
                    <a:pt x="166" y="204"/>
                    <a:pt x="185" y="215"/>
                    <a:pt x="204" y="223"/>
                  </a:cubicBezTo>
                  <a:cubicBezTo>
                    <a:pt x="223" y="231"/>
                    <a:pt x="257" y="234"/>
                    <a:pt x="272" y="223"/>
                  </a:cubicBezTo>
                  <a:cubicBezTo>
                    <a:pt x="287" y="212"/>
                    <a:pt x="291" y="178"/>
                    <a:pt x="295" y="155"/>
                  </a:cubicBezTo>
                  <a:cubicBezTo>
                    <a:pt x="299" y="132"/>
                    <a:pt x="306" y="102"/>
                    <a:pt x="295" y="87"/>
                  </a:cubicBezTo>
                  <a:cubicBezTo>
                    <a:pt x="284" y="72"/>
                    <a:pt x="242" y="57"/>
                    <a:pt x="227" y="64"/>
                  </a:cubicBezTo>
                  <a:cubicBezTo>
                    <a:pt x="212" y="71"/>
                    <a:pt x="200" y="117"/>
                    <a:pt x="204" y="132"/>
                  </a:cubicBezTo>
                  <a:cubicBezTo>
                    <a:pt x="208" y="147"/>
                    <a:pt x="256" y="155"/>
                    <a:pt x="249" y="155"/>
                  </a:cubicBezTo>
                </a:path>
              </a:pathLst>
            </a:custGeom>
            <a:noFill/>
            <a:ln w="15875" cap="flat" cmpd="sng">
              <a:solidFill>
                <a:srgbClr val="EAEAE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45" name="Freeform 363"/>
            <p:cNvSpPr>
              <a:spLocks/>
            </p:cNvSpPr>
            <p:nvPr userDrawn="1"/>
          </p:nvSpPr>
          <p:spPr bwMode="auto">
            <a:xfrm>
              <a:off x="975" y="5"/>
              <a:ext cx="227" cy="341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23" y="137"/>
                </a:cxn>
                <a:cxn ang="0">
                  <a:pos x="0" y="295"/>
                </a:cxn>
                <a:cxn ang="0">
                  <a:pos x="23" y="431"/>
                </a:cxn>
                <a:cxn ang="0">
                  <a:pos x="113" y="499"/>
                </a:cxn>
                <a:cxn ang="0">
                  <a:pos x="272" y="477"/>
                </a:cxn>
                <a:cxn ang="0">
                  <a:pos x="340" y="341"/>
                </a:cxn>
                <a:cxn ang="0">
                  <a:pos x="295" y="205"/>
                </a:cxn>
                <a:cxn ang="0">
                  <a:pos x="136" y="159"/>
                </a:cxn>
                <a:cxn ang="0">
                  <a:pos x="68" y="250"/>
                </a:cxn>
                <a:cxn ang="0">
                  <a:pos x="68" y="318"/>
                </a:cxn>
                <a:cxn ang="0">
                  <a:pos x="91" y="409"/>
                </a:cxn>
                <a:cxn ang="0">
                  <a:pos x="159" y="431"/>
                </a:cxn>
                <a:cxn ang="0">
                  <a:pos x="227" y="431"/>
                </a:cxn>
              </a:cxnLst>
              <a:rect l="0" t="0" r="r" b="b"/>
              <a:pathLst>
                <a:path w="344" h="507">
                  <a:moveTo>
                    <a:pt x="45" y="0"/>
                  </a:moveTo>
                  <a:cubicBezTo>
                    <a:pt x="37" y="44"/>
                    <a:pt x="30" y="88"/>
                    <a:pt x="23" y="137"/>
                  </a:cubicBezTo>
                  <a:cubicBezTo>
                    <a:pt x="16" y="186"/>
                    <a:pt x="0" y="246"/>
                    <a:pt x="0" y="295"/>
                  </a:cubicBezTo>
                  <a:cubicBezTo>
                    <a:pt x="0" y="344"/>
                    <a:pt x="4" y="397"/>
                    <a:pt x="23" y="431"/>
                  </a:cubicBezTo>
                  <a:cubicBezTo>
                    <a:pt x="42" y="465"/>
                    <a:pt x="72" y="491"/>
                    <a:pt x="113" y="499"/>
                  </a:cubicBezTo>
                  <a:cubicBezTo>
                    <a:pt x="154" y="507"/>
                    <a:pt x="234" y="503"/>
                    <a:pt x="272" y="477"/>
                  </a:cubicBezTo>
                  <a:cubicBezTo>
                    <a:pt x="310" y="451"/>
                    <a:pt x="336" y="386"/>
                    <a:pt x="340" y="341"/>
                  </a:cubicBezTo>
                  <a:cubicBezTo>
                    <a:pt x="344" y="296"/>
                    <a:pt x="329" y="235"/>
                    <a:pt x="295" y="205"/>
                  </a:cubicBezTo>
                  <a:cubicBezTo>
                    <a:pt x="261" y="175"/>
                    <a:pt x="174" y="152"/>
                    <a:pt x="136" y="159"/>
                  </a:cubicBezTo>
                  <a:cubicBezTo>
                    <a:pt x="98" y="166"/>
                    <a:pt x="79" y="223"/>
                    <a:pt x="68" y="250"/>
                  </a:cubicBezTo>
                  <a:cubicBezTo>
                    <a:pt x="57" y="277"/>
                    <a:pt x="64" y="292"/>
                    <a:pt x="68" y="318"/>
                  </a:cubicBezTo>
                  <a:cubicBezTo>
                    <a:pt x="72" y="344"/>
                    <a:pt x="76" y="390"/>
                    <a:pt x="91" y="409"/>
                  </a:cubicBezTo>
                  <a:cubicBezTo>
                    <a:pt x="106" y="428"/>
                    <a:pt x="136" y="427"/>
                    <a:pt x="159" y="431"/>
                  </a:cubicBezTo>
                  <a:cubicBezTo>
                    <a:pt x="182" y="435"/>
                    <a:pt x="204" y="454"/>
                    <a:pt x="227" y="431"/>
                  </a:cubicBezTo>
                </a:path>
              </a:pathLst>
            </a:custGeom>
            <a:noFill/>
            <a:ln w="15875" cap="flat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46" name="Freeform 364"/>
            <p:cNvSpPr>
              <a:spLocks/>
            </p:cNvSpPr>
            <p:nvPr userDrawn="1"/>
          </p:nvSpPr>
          <p:spPr bwMode="auto">
            <a:xfrm>
              <a:off x="1512" y="5"/>
              <a:ext cx="143" cy="908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98" y="114"/>
                </a:cxn>
                <a:cxn ang="0">
                  <a:pos x="7" y="522"/>
                </a:cxn>
                <a:cxn ang="0">
                  <a:pos x="53" y="794"/>
                </a:cxn>
                <a:cxn ang="0">
                  <a:pos x="143" y="908"/>
                </a:cxn>
              </a:cxnLst>
              <a:rect l="0" t="0" r="r" b="b"/>
              <a:pathLst>
                <a:path w="143" h="908">
                  <a:moveTo>
                    <a:pt x="53" y="0"/>
                  </a:moveTo>
                  <a:cubicBezTo>
                    <a:pt x="79" y="13"/>
                    <a:pt x="106" y="27"/>
                    <a:pt x="98" y="114"/>
                  </a:cubicBezTo>
                  <a:cubicBezTo>
                    <a:pt x="90" y="201"/>
                    <a:pt x="14" y="409"/>
                    <a:pt x="7" y="522"/>
                  </a:cubicBezTo>
                  <a:cubicBezTo>
                    <a:pt x="0" y="635"/>
                    <a:pt x="30" y="730"/>
                    <a:pt x="53" y="794"/>
                  </a:cubicBezTo>
                  <a:cubicBezTo>
                    <a:pt x="76" y="858"/>
                    <a:pt x="109" y="883"/>
                    <a:pt x="143" y="908"/>
                  </a:cubicBezTo>
                </a:path>
              </a:pathLst>
            </a:custGeom>
            <a:noFill/>
            <a:ln w="15875" cap="flat" cmpd="sng">
              <a:solidFill>
                <a:srgbClr val="EAEAE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47" name="Freeform 365"/>
            <p:cNvSpPr>
              <a:spLocks/>
            </p:cNvSpPr>
            <p:nvPr userDrawn="1"/>
          </p:nvSpPr>
          <p:spPr bwMode="auto">
            <a:xfrm>
              <a:off x="2094" y="5"/>
              <a:ext cx="386" cy="496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273"/>
                </a:cxn>
                <a:cxn ang="0">
                  <a:pos x="106" y="454"/>
                </a:cxn>
                <a:cxn ang="0">
                  <a:pos x="264" y="477"/>
                </a:cxn>
                <a:cxn ang="0">
                  <a:pos x="378" y="341"/>
                </a:cxn>
                <a:cxn ang="0">
                  <a:pos x="310" y="182"/>
                </a:cxn>
                <a:cxn ang="0">
                  <a:pos x="174" y="182"/>
                </a:cxn>
                <a:cxn ang="0">
                  <a:pos x="128" y="295"/>
                </a:cxn>
                <a:cxn ang="0">
                  <a:pos x="196" y="386"/>
                </a:cxn>
                <a:cxn ang="0">
                  <a:pos x="310" y="363"/>
                </a:cxn>
                <a:cxn ang="0">
                  <a:pos x="310" y="227"/>
                </a:cxn>
              </a:cxnLst>
              <a:rect l="0" t="0" r="r" b="b"/>
              <a:pathLst>
                <a:path w="386" h="496">
                  <a:moveTo>
                    <a:pt x="15" y="0"/>
                  </a:moveTo>
                  <a:cubicBezTo>
                    <a:pt x="7" y="98"/>
                    <a:pt x="0" y="197"/>
                    <a:pt x="15" y="273"/>
                  </a:cubicBezTo>
                  <a:cubicBezTo>
                    <a:pt x="30" y="349"/>
                    <a:pt x="65" y="420"/>
                    <a:pt x="106" y="454"/>
                  </a:cubicBezTo>
                  <a:cubicBezTo>
                    <a:pt x="147" y="488"/>
                    <a:pt x="219" y="496"/>
                    <a:pt x="264" y="477"/>
                  </a:cubicBezTo>
                  <a:cubicBezTo>
                    <a:pt x="309" y="458"/>
                    <a:pt x="370" y="390"/>
                    <a:pt x="378" y="341"/>
                  </a:cubicBezTo>
                  <a:cubicBezTo>
                    <a:pt x="386" y="292"/>
                    <a:pt x="344" y="208"/>
                    <a:pt x="310" y="182"/>
                  </a:cubicBezTo>
                  <a:cubicBezTo>
                    <a:pt x="276" y="156"/>
                    <a:pt x="204" y="163"/>
                    <a:pt x="174" y="182"/>
                  </a:cubicBezTo>
                  <a:cubicBezTo>
                    <a:pt x="144" y="201"/>
                    <a:pt x="124" y="261"/>
                    <a:pt x="128" y="295"/>
                  </a:cubicBezTo>
                  <a:cubicBezTo>
                    <a:pt x="132" y="329"/>
                    <a:pt x="166" y="375"/>
                    <a:pt x="196" y="386"/>
                  </a:cubicBezTo>
                  <a:cubicBezTo>
                    <a:pt x="226" y="397"/>
                    <a:pt x="291" y="389"/>
                    <a:pt x="310" y="363"/>
                  </a:cubicBezTo>
                  <a:cubicBezTo>
                    <a:pt x="329" y="337"/>
                    <a:pt x="352" y="268"/>
                    <a:pt x="310" y="227"/>
                  </a:cubicBezTo>
                </a:path>
              </a:pathLst>
            </a:custGeom>
            <a:noFill/>
            <a:ln w="15875" cap="flat" cmpd="sng">
              <a:solidFill>
                <a:srgbClr val="96969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423" name="Group 366"/>
            <p:cNvGrpSpPr>
              <a:grpSpLocks/>
            </p:cNvGrpSpPr>
            <p:nvPr userDrawn="1"/>
          </p:nvGrpSpPr>
          <p:grpSpPr bwMode="auto">
            <a:xfrm>
              <a:off x="249" y="142"/>
              <a:ext cx="658" cy="3039"/>
              <a:chOff x="2540" y="28"/>
              <a:chExt cx="658" cy="3039"/>
            </a:xfrm>
          </p:grpSpPr>
          <p:sp>
            <p:nvSpPr>
              <p:cNvPr id="241" name="Oval 367"/>
              <p:cNvSpPr>
                <a:spLocks noChangeArrowheads="1"/>
              </p:cNvSpPr>
              <p:nvPr/>
            </p:nvSpPr>
            <p:spPr bwMode="auto">
              <a:xfrm>
                <a:off x="2540" y="28"/>
                <a:ext cx="658" cy="658"/>
              </a:xfrm>
              <a:prstGeom prst="ellipse">
                <a:avLst/>
              </a:prstGeom>
              <a:gradFill rotWithShape="1">
                <a:gsLst>
                  <a:gs pos="0">
                    <a:srgbClr val="33CCFF"/>
                  </a:gs>
                  <a:gs pos="100000">
                    <a:srgbClr val="33CCFF">
                      <a:gamma/>
                      <a:shade val="46275"/>
                      <a:invGamma/>
                    </a:srgbClr>
                  </a:gs>
                </a:gsLst>
                <a:path path="rect">
                  <a:fillToRect r="100000" b="100000"/>
                </a:path>
              </a:gradFill>
              <a:ln w="15875" algn="ctr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242" name="Oval 368"/>
              <p:cNvSpPr>
                <a:spLocks noChangeArrowheads="1"/>
              </p:cNvSpPr>
              <p:nvPr/>
            </p:nvSpPr>
            <p:spPr bwMode="auto">
              <a:xfrm>
                <a:off x="2560" y="70"/>
                <a:ext cx="620" cy="565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243" name="Oval 369"/>
              <p:cNvSpPr>
                <a:spLocks noChangeArrowheads="1"/>
              </p:cNvSpPr>
              <p:nvPr/>
            </p:nvSpPr>
            <p:spPr bwMode="auto">
              <a:xfrm>
                <a:off x="2596" y="115"/>
                <a:ext cx="545" cy="497"/>
              </a:xfrm>
              <a:prstGeom prst="ellipse">
                <a:avLst/>
              </a:prstGeom>
              <a:solidFill>
                <a:schemeClr val="bg1"/>
              </a:soli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>
                  <a:latin typeface="Arial" pitchFamily="34" charset="0"/>
                </a:endParaRPr>
              </a:p>
            </p:txBody>
          </p:sp>
          <p:sp>
            <p:nvSpPr>
              <p:cNvPr id="244" name="AutoShape 370"/>
              <p:cNvSpPr>
                <a:spLocks noChangeArrowheads="1"/>
              </p:cNvSpPr>
              <p:nvPr/>
            </p:nvSpPr>
            <p:spPr bwMode="auto">
              <a:xfrm rot="720000">
                <a:off x="2716" y="187"/>
                <a:ext cx="308" cy="303"/>
              </a:xfrm>
              <a:prstGeom prst="star5">
                <a:avLst/>
              </a:prstGeom>
              <a:gradFill rotWithShape="1">
                <a:gsLst>
                  <a:gs pos="0">
                    <a:srgbClr val="33CCFF"/>
                  </a:gs>
                  <a:gs pos="100000">
                    <a:srgbClr val="33CCFF">
                      <a:gamma/>
                      <a:shade val="8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425" name="Group 371"/>
              <p:cNvGrpSpPr>
                <a:grpSpLocks/>
              </p:cNvGrpSpPr>
              <p:nvPr/>
            </p:nvGrpSpPr>
            <p:grpSpPr bwMode="auto">
              <a:xfrm>
                <a:off x="2608" y="686"/>
                <a:ext cx="498" cy="2381"/>
                <a:chOff x="2608" y="686"/>
                <a:chExt cx="498" cy="2381"/>
              </a:xfrm>
            </p:grpSpPr>
            <p:sp>
              <p:nvSpPr>
                <p:cNvPr id="246" name="Oval 372"/>
                <p:cNvSpPr>
                  <a:spLocks noChangeArrowheads="1"/>
                </p:cNvSpPr>
                <p:nvPr/>
              </p:nvSpPr>
              <p:spPr bwMode="auto">
                <a:xfrm>
                  <a:off x="2608" y="2908"/>
                  <a:ext cx="498" cy="15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shade val="57647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158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47" name="Freeform 373"/>
                <p:cNvSpPr>
                  <a:spLocks/>
                </p:cNvSpPr>
                <p:nvPr/>
              </p:nvSpPr>
              <p:spPr bwMode="auto">
                <a:xfrm>
                  <a:off x="2722" y="686"/>
                  <a:ext cx="136" cy="2109"/>
                </a:xfrm>
                <a:custGeom>
                  <a:avLst/>
                  <a:gdLst/>
                  <a:ahLst/>
                  <a:cxnLst>
                    <a:cxn ang="0">
                      <a:pos x="105" y="0"/>
                    </a:cxn>
                    <a:cxn ang="0">
                      <a:pos x="60" y="295"/>
                    </a:cxn>
                    <a:cxn ang="0">
                      <a:pos x="15" y="930"/>
                    </a:cxn>
                    <a:cxn ang="0">
                      <a:pos x="151" y="2291"/>
                    </a:cxn>
                  </a:cxnLst>
                  <a:rect l="0" t="0" r="r" b="b"/>
                  <a:pathLst>
                    <a:path w="151" h="2291">
                      <a:moveTo>
                        <a:pt x="105" y="0"/>
                      </a:moveTo>
                      <a:cubicBezTo>
                        <a:pt x="90" y="70"/>
                        <a:pt x="75" y="140"/>
                        <a:pt x="60" y="295"/>
                      </a:cubicBezTo>
                      <a:cubicBezTo>
                        <a:pt x="45" y="450"/>
                        <a:pt x="0" y="597"/>
                        <a:pt x="15" y="930"/>
                      </a:cubicBezTo>
                      <a:cubicBezTo>
                        <a:pt x="30" y="1263"/>
                        <a:pt x="121" y="2068"/>
                        <a:pt x="151" y="2291"/>
                      </a:cubicBezTo>
                    </a:path>
                  </a:pathLst>
                </a:custGeom>
                <a:noFill/>
                <a:ln w="69850" cap="flat" cmpd="sng">
                  <a:solidFill>
                    <a:srgbClr val="4D4D4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48" name="Line 374"/>
                <p:cNvSpPr>
                  <a:spLocks noChangeShapeType="1"/>
                </p:cNvSpPr>
                <p:nvPr/>
              </p:nvSpPr>
              <p:spPr bwMode="auto">
                <a:xfrm>
                  <a:off x="2767" y="822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49" name="Line 375"/>
                <p:cNvSpPr>
                  <a:spLocks noChangeShapeType="1"/>
                </p:cNvSpPr>
                <p:nvPr/>
              </p:nvSpPr>
              <p:spPr bwMode="auto">
                <a:xfrm>
                  <a:off x="2744" y="958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0" name="Line 376"/>
                <p:cNvSpPr>
                  <a:spLocks noChangeShapeType="1"/>
                </p:cNvSpPr>
                <p:nvPr/>
              </p:nvSpPr>
              <p:spPr bwMode="auto">
                <a:xfrm>
                  <a:off x="2736" y="1094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1" name="Line 377"/>
                <p:cNvSpPr>
                  <a:spLocks noChangeShapeType="1"/>
                </p:cNvSpPr>
                <p:nvPr/>
              </p:nvSpPr>
              <p:spPr bwMode="auto">
                <a:xfrm>
                  <a:off x="2713" y="1253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2" name="Line 378"/>
                <p:cNvSpPr>
                  <a:spLocks noChangeShapeType="1"/>
                </p:cNvSpPr>
                <p:nvPr/>
              </p:nvSpPr>
              <p:spPr bwMode="auto">
                <a:xfrm>
                  <a:off x="2713" y="1412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3" name="Line 379"/>
                <p:cNvSpPr>
                  <a:spLocks noChangeShapeType="1"/>
                </p:cNvSpPr>
                <p:nvPr/>
              </p:nvSpPr>
              <p:spPr bwMode="auto">
                <a:xfrm>
                  <a:off x="2713" y="1570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4" name="Line 380"/>
                <p:cNvSpPr>
                  <a:spLocks noChangeShapeType="1"/>
                </p:cNvSpPr>
                <p:nvPr/>
              </p:nvSpPr>
              <p:spPr bwMode="auto">
                <a:xfrm>
                  <a:off x="2722" y="1729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5" name="Line 381"/>
                <p:cNvSpPr>
                  <a:spLocks noChangeShapeType="1"/>
                </p:cNvSpPr>
                <p:nvPr/>
              </p:nvSpPr>
              <p:spPr bwMode="auto">
                <a:xfrm>
                  <a:off x="2736" y="1888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6" name="Line 382"/>
                <p:cNvSpPr>
                  <a:spLocks noChangeShapeType="1"/>
                </p:cNvSpPr>
                <p:nvPr/>
              </p:nvSpPr>
              <p:spPr bwMode="auto">
                <a:xfrm>
                  <a:off x="2744" y="2047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7" name="Line 383"/>
                <p:cNvSpPr>
                  <a:spLocks noChangeShapeType="1"/>
                </p:cNvSpPr>
                <p:nvPr/>
              </p:nvSpPr>
              <p:spPr bwMode="auto">
                <a:xfrm>
                  <a:off x="2767" y="2205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8" name="Line 384"/>
                <p:cNvSpPr>
                  <a:spLocks noChangeShapeType="1"/>
                </p:cNvSpPr>
                <p:nvPr/>
              </p:nvSpPr>
              <p:spPr bwMode="auto">
                <a:xfrm>
                  <a:off x="2781" y="2364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59" name="Line 385"/>
                <p:cNvSpPr>
                  <a:spLocks noChangeShapeType="1"/>
                </p:cNvSpPr>
                <p:nvPr/>
              </p:nvSpPr>
              <p:spPr bwMode="auto">
                <a:xfrm>
                  <a:off x="2804" y="2523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sp>
              <p:nvSpPr>
                <p:cNvPr id="260" name="Line 386"/>
                <p:cNvSpPr>
                  <a:spLocks noChangeShapeType="1"/>
                </p:cNvSpPr>
                <p:nvPr/>
              </p:nvSpPr>
              <p:spPr bwMode="auto">
                <a:xfrm>
                  <a:off x="2812" y="2682"/>
                  <a:ext cx="54" cy="0"/>
                </a:xfrm>
                <a:prstGeom prst="line">
                  <a:avLst/>
                </a:prstGeom>
                <a:noFill/>
                <a:ln w="101600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</a:endParaRPr>
                </a:p>
              </p:txBody>
            </p:sp>
            <p:grpSp>
              <p:nvGrpSpPr>
                <p:cNvPr id="426" name="Group 387"/>
                <p:cNvGrpSpPr>
                  <a:grpSpLocks/>
                </p:cNvGrpSpPr>
                <p:nvPr/>
              </p:nvGrpSpPr>
              <p:grpSpPr bwMode="auto">
                <a:xfrm>
                  <a:off x="2767" y="2787"/>
                  <a:ext cx="181" cy="205"/>
                  <a:chOff x="2767" y="2795"/>
                  <a:chExt cx="158" cy="181"/>
                </a:xfrm>
              </p:grpSpPr>
              <p:sp>
                <p:nvSpPr>
                  <p:cNvPr id="262" name="Freeform 388"/>
                  <p:cNvSpPr>
                    <a:spLocks/>
                  </p:cNvSpPr>
                  <p:nvPr/>
                </p:nvSpPr>
                <p:spPr bwMode="auto">
                  <a:xfrm>
                    <a:off x="2767" y="2795"/>
                    <a:ext cx="158" cy="91"/>
                  </a:xfrm>
                  <a:custGeom>
                    <a:avLst/>
                    <a:gdLst/>
                    <a:ahLst/>
                    <a:cxnLst>
                      <a:cxn ang="0">
                        <a:pos x="250" y="9"/>
                      </a:cxn>
                      <a:cxn ang="0">
                        <a:pos x="545" y="0"/>
                      </a:cxn>
                      <a:cxn ang="0">
                        <a:pos x="839" y="485"/>
                      </a:cxn>
                      <a:cxn ang="0">
                        <a:pos x="0" y="485"/>
                      </a:cxn>
                      <a:cxn ang="0">
                        <a:pos x="250" y="9"/>
                      </a:cxn>
                    </a:cxnLst>
                    <a:rect l="0" t="0" r="r" b="b"/>
                    <a:pathLst>
                      <a:path w="839" h="485">
                        <a:moveTo>
                          <a:pt x="250" y="9"/>
                        </a:moveTo>
                        <a:lnTo>
                          <a:pt x="545" y="0"/>
                        </a:lnTo>
                        <a:lnTo>
                          <a:pt x="839" y="485"/>
                        </a:lnTo>
                        <a:lnTo>
                          <a:pt x="0" y="485"/>
                        </a:lnTo>
                        <a:lnTo>
                          <a:pt x="250" y="9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263" name="Rectangle 389"/>
                  <p:cNvSpPr>
                    <a:spLocks noChangeArrowheads="1"/>
                  </p:cNvSpPr>
                  <p:nvPr/>
                </p:nvSpPr>
                <p:spPr bwMode="auto">
                  <a:xfrm>
                    <a:off x="2767" y="2886"/>
                    <a:ext cx="158" cy="90"/>
                  </a:xfrm>
                  <a:prstGeom prst="rect">
                    <a:avLst/>
                  </a:prstGeom>
                  <a:solidFill>
                    <a:srgbClr val="292929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427" name="Group 584"/>
            <p:cNvGrpSpPr>
              <a:grpSpLocks/>
            </p:cNvGrpSpPr>
            <p:nvPr userDrawn="1"/>
          </p:nvGrpSpPr>
          <p:grpSpPr bwMode="auto">
            <a:xfrm>
              <a:off x="839" y="595"/>
              <a:ext cx="775" cy="2940"/>
              <a:chOff x="839" y="595"/>
              <a:chExt cx="775" cy="2940"/>
            </a:xfrm>
          </p:grpSpPr>
          <p:sp>
            <p:nvSpPr>
              <p:cNvPr id="50" name="AutoShape 391"/>
              <p:cNvSpPr>
                <a:spLocks noChangeArrowheads="1"/>
              </p:cNvSpPr>
              <p:nvPr userDrawn="1"/>
            </p:nvSpPr>
            <p:spPr bwMode="auto">
              <a:xfrm>
                <a:off x="952" y="3218"/>
                <a:ext cx="545" cy="317"/>
              </a:xfrm>
              <a:custGeom>
                <a:avLst/>
                <a:gdLst>
                  <a:gd name="T0" fmla="*/ 10860 w 21600"/>
                  <a:gd name="T1" fmla="*/ 2187 h 21600"/>
                  <a:gd name="T2" fmla="*/ 2928 w 21600"/>
                  <a:gd name="T3" fmla="*/ 10800 h 21600"/>
                  <a:gd name="T4" fmla="*/ 10860 w 21600"/>
                  <a:gd name="T5" fmla="*/ 21600 h 21600"/>
                  <a:gd name="T6" fmla="*/ 18672 w 21600"/>
                  <a:gd name="T7" fmla="*/ 1080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5037 w 21600"/>
                  <a:gd name="T13" fmla="*/ 2277 h 21600"/>
                  <a:gd name="T14" fmla="*/ 16557 w 21600"/>
                  <a:gd name="T15" fmla="*/ 1367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0860" y="2187"/>
                    </a:moveTo>
                    <a:cubicBezTo>
                      <a:pt x="10451" y="1746"/>
                      <a:pt x="9529" y="1018"/>
                      <a:pt x="9015" y="730"/>
                    </a:cubicBezTo>
                    <a:cubicBezTo>
                      <a:pt x="7865" y="152"/>
                      <a:pt x="6685" y="0"/>
                      <a:pt x="5415" y="0"/>
                    </a:cubicBezTo>
                    <a:cubicBezTo>
                      <a:pt x="4175" y="152"/>
                      <a:pt x="2995" y="575"/>
                      <a:pt x="1967" y="1305"/>
                    </a:cubicBezTo>
                    <a:cubicBezTo>
                      <a:pt x="1150" y="2187"/>
                      <a:pt x="575" y="3222"/>
                      <a:pt x="242" y="4220"/>
                    </a:cubicBezTo>
                    <a:cubicBezTo>
                      <a:pt x="0" y="5410"/>
                      <a:pt x="242" y="6560"/>
                      <a:pt x="575" y="7597"/>
                    </a:cubicBezTo>
                    <a:lnTo>
                      <a:pt x="10860" y="21600"/>
                    </a:lnTo>
                    <a:lnTo>
                      <a:pt x="20995" y="7597"/>
                    </a:lnTo>
                    <a:cubicBezTo>
                      <a:pt x="21480" y="6560"/>
                      <a:pt x="21600" y="5410"/>
                      <a:pt x="21480" y="4220"/>
                    </a:cubicBezTo>
                    <a:cubicBezTo>
                      <a:pt x="21115" y="3222"/>
                      <a:pt x="20420" y="2187"/>
                      <a:pt x="19632" y="1305"/>
                    </a:cubicBezTo>
                    <a:cubicBezTo>
                      <a:pt x="18575" y="575"/>
                      <a:pt x="17425" y="152"/>
                      <a:pt x="16275" y="0"/>
                    </a:cubicBezTo>
                    <a:cubicBezTo>
                      <a:pt x="15005" y="0"/>
                      <a:pt x="13735" y="152"/>
                      <a:pt x="12705" y="730"/>
                    </a:cubicBezTo>
                    <a:cubicBezTo>
                      <a:pt x="12176" y="1018"/>
                      <a:pt x="11254" y="1746"/>
                      <a:pt x="10860" y="218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1" name="Oval 392"/>
              <p:cNvSpPr>
                <a:spLocks noChangeArrowheads="1"/>
              </p:cNvSpPr>
              <p:nvPr userDrawn="1"/>
            </p:nvSpPr>
            <p:spPr bwMode="auto">
              <a:xfrm>
                <a:off x="1088" y="3262"/>
                <a:ext cx="272" cy="159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chemeClr val="tx1">
                      <a:gamma/>
                      <a:shade val="57647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2" name="AutoShape 393"/>
              <p:cNvSpPr>
                <a:spLocks noChangeArrowheads="1"/>
              </p:cNvSpPr>
              <p:nvPr userDrawn="1"/>
            </p:nvSpPr>
            <p:spPr bwMode="auto">
              <a:xfrm rot="7565382" flipH="1">
                <a:off x="1125" y="3257"/>
                <a:ext cx="70" cy="144"/>
              </a:xfrm>
              <a:custGeom>
                <a:avLst/>
                <a:gdLst>
                  <a:gd name="G0" fmla="+- 3593 0 0"/>
                  <a:gd name="G1" fmla="+- 21600 0 3593"/>
                  <a:gd name="G2" fmla="*/ 3593 1 2"/>
                  <a:gd name="G3" fmla="+- 21600 0 G2"/>
                  <a:gd name="G4" fmla="+/ 3593 21600 2"/>
                  <a:gd name="G5" fmla="+/ G1 0 2"/>
                  <a:gd name="G6" fmla="*/ 21600 21600 3593"/>
                  <a:gd name="G7" fmla="*/ G6 1 2"/>
                  <a:gd name="G8" fmla="+- 21600 0 G7"/>
                  <a:gd name="G9" fmla="*/ 21600 1 2"/>
                  <a:gd name="G10" fmla="+- 3593 0 G9"/>
                  <a:gd name="G11" fmla="?: G10 G8 0"/>
                  <a:gd name="G12" fmla="?: G10 G7 21600"/>
                  <a:gd name="T0" fmla="*/ 19803 w 21600"/>
                  <a:gd name="T1" fmla="*/ 10800 h 21600"/>
                  <a:gd name="T2" fmla="*/ 10800 w 21600"/>
                  <a:gd name="T3" fmla="*/ 21600 h 21600"/>
                  <a:gd name="T4" fmla="*/ 1797 w 21600"/>
                  <a:gd name="T5" fmla="*/ 10800 h 21600"/>
                  <a:gd name="T6" fmla="*/ 10800 w 21600"/>
                  <a:gd name="T7" fmla="*/ 0 h 21600"/>
                  <a:gd name="T8" fmla="*/ 3597 w 21600"/>
                  <a:gd name="T9" fmla="*/ 3597 h 21600"/>
                  <a:gd name="T10" fmla="*/ 18003 w 21600"/>
                  <a:gd name="T11" fmla="*/ 1800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593" y="21600"/>
                    </a:lnTo>
                    <a:lnTo>
                      <a:pt x="1800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EEDD"/>
              </a:soli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3" name="AutoShape 394"/>
              <p:cNvSpPr>
                <a:spLocks noChangeArrowheads="1"/>
              </p:cNvSpPr>
              <p:nvPr userDrawn="1"/>
            </p:nvSpPr>
            <p:spPr bwMode="auto">
              <a:xfrm>
                <a:off x="1079" y="3058"/>
                <a:ext cx="75" cy="250"/>
              </a:xfrm>
              <a:custGeom>
                <a:avLst/>
                <a:gdLst>
                  <a:gd name="G0" fmla="+- 3494 0 0"/>
                  <a:gd name="G1" fmla="+- 21600 0 3494"/>
                  <a:gd name="G2" fmla="*/ 3494 1 2"/>
                  <a:gd name="G3" fmla="+- 21600 0 G2"/>
                  <a:gd name="G4" fmla="+/ 3494 21600 2"/>
                  <a:gd name="G5" fmla="+/ G1 0 2"/>
                  <a:gd name="G6" fmla="*/ 21600 21600 3494"/>
                  <a:gd name="G7" fmla="*/ G6 1 2"/>
                  <a:gd name="G8" fmla="+- 21600 0 G7"/>
                  <a:gd name="G9" fmla="*/ 21600 1 2"/>
                  <a:gd name="G10" fmla="+- 3494 0 G9"/>
                  <a:gd name="G11" fmla="?: G10 G8 0"/>
                  <a:gd name="G12" fmla="?: G10 G7 21600"/>
                  <a:gd name="T0" fmla="*/ 19853 w 21600"/>
                  <a:gd name="T1" fmla="*/ 10800 h 21600"/>
                  <a:gd name="T2" fmla="*/ 10800 w 21600"/>
                  <a:gd name="T3" fmla="*/ 21600 h 21600"/>
                  <a:gd name="T4" fmla="*/ 1747 w 21600"/>
                  <a:gd name="T5" fmla="*/ 10800 h 21600"/>
                  <a:gd name="T6" fmla="*/ 10800 w 21600"/>
                  <a:gd name="T7" fmla="*/ 0 h 21600"/>
                  <a:gd name="T8" fmla="*/ 3547 w 21600"/>
                  <a:gd name="T9" fmla="*/ 3547 h 21600"/>
                  <a:gd name="T10" fmla="*/ 18053 w 21600"/>
                  <a:gd name="T11" fmla="*/ 1805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494" y="21600"/>
                    </a:lnTo>
                    <a:lnTo>
                      <a:pt x="1810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DEBD"/>
                  </a:gs>
                  <a:gs pos="100000">
                    <a:srgbClr val="FFDEBD">
                      <a:gamma/>
                      <a:tint val="42353"/>
                      <a:invGamma/>
                    </a:srgbClr>
                  </a:gs>
                </a:gsLst>
                <a:lin ang="5400000" scaled="1"/>
              </a:gra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4" name="Oval 395"/>
              <p:cNvSpPr>
                <a:spLocks noChangeArrowheads="1"/>
              </p:cNvSpPr>
              <p:nvPr userDrawn="1"/>
            </p:nvSpPr>
            <p:spPr bwMode="auto">
              <a:xfrm>
                <a:off x="1070" y="3271"/>
                <a:ext cx="64" cy="68"/>
              </a:xfrm>
              <a:prstGeom prst="ellipse">
                <a:avLst/>
              </a:prstGeom>
              <a:gradFill rotWithShape="1">
                <a:gsLst>
                  <a:gs pos="0">
                    <a:srgbClr val="FFECD9"/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5" name="AutoShape 396"/>
              <p:cNvSpPr>
                <a:spLocks noChangeArrowheads="1"/>
              </p:cNvSpPr>
              <p:nvPr userDrawn="1"/>
            </p:nvSpPr>
            <p:spPr bwMode="auto">
              <a:xfrm rot="14034618">
                <a:off x="1261" y="3257"/>
                <a:ext cx="70" cy="144"/>
              </a:xfrm>
              <a:custGeom>
                <a:avLst/>
                <a:gdLst>
                  <a:gd name="G0" fmla="+- 3593 0 0"/>
                  <a:gd name="G1" fmla="+- 21600 0 3593"/>
                  <a:gd name="G2" fmla="*/ 3593 1 2"/>
                  <a:gd name="G3" fmla="+- 21600 0 G2"/>
                  <a:gd name="G4" fmla="+/ 3593 21600 2"/>
                  <a:gd name="G5" fmla="+/ G1 0 2"/>
                  <a:gd name="G6" fmla="*/ 21600 21600 3593"/>
                  <a:gd name="G7" fmla="*/ G6 1 2"/>
                  <a:gd name="G8" fmla="+- 21600 0 G7"/>
                  <a:gd name="G9" fmla="*/ 21600 1 2"/>
                  <a:gd name="G10" fmla="+- 3593 0 G9"/>
                  <a:gd name="G11" fmla="?: G10 G8 0"/>
                  <a:gd name="G12" fmla="?: G10 G7 21600"/>
                  <a:gd name="T0" fmla="*/ 19803 w 21600"/>
                  <a:gd name="T1" fmla="*/ 10800 h 21600"/>
                  <a:gd name="T2" fmla="*/ 10800 w 21600"/>
                  <a:gd name="T3" fmla="*/ 21600 h 21600"/>
                  <a:gd name="T4" fmla="*/ 1797 w 21600"/>
                  <a:gd name="T5" fmla="*/ 10800 h 21600"/>
                  <a:gd name="T6" fmla="*/ 10800 w 21600"/>
                  <a:gd name="T7" fmla="*/ 0 h 21600"/>
                  <a:gd name="T8" fmla="*/ 3597 w 21600"/>
                  <a:gd name="T9" fmla="*/ 3597 h 21600"/>
                  <a:gd name="T10" fmla="*/ 18003 w 21600"/>
                  <a:gd name="T11" fmla="*/ 1800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593" y="21600"/>
                    </a:lnTo>
                    <a:lnTo>
                      <a:pt x="1800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EEDD"/>
              </a:soli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zh-CN">
                  <a:latin typeface="Arial" pitchFamily="34" charset="0"/>
                </a:endParaRPr>
              </a:p>
            </p:txBody>
          </p:sp>
          <p:sp>
            <p:nvSpPr>
              <p:cNvPr id="56" name="AutoShape 397"/>
              <p:cNvSpPr>
                <a:spLocks noChangeArrowheads="1"/>
              </p:cNvSpPr>
              <p:nvPr userDrawn="1"/>
            </p:nvSpPr>
            <p:spPr bwMode="auto">
              <a:xfrm flipH="1">
                <a:off x="1295" y="3054"/>
                <a:ext cx="83" cy="250"/>
              </a:xfrm>
              <a:custGeom>
                <a:avLst/>
                <a:gdLst>
                  <a:gd name="G0" fmla="+- 3494 0 0"/>
                  <a:gd name="G1" fmla="+- 21600 0 3494"/>
                  <a:gd name="G2" fmla="*/ 3494 1 2"/>
                  <a:gd name="G3" fmla="+- 21600 0 G2"/>
                  <a:gd name="G4" fmla="+/ 3494 21600 2"/>
                  <a:gd name="G5" fmla="+/ G1 0 2"/>
                  <a:gd name="G6" fmla="*/ 21600 21600 3494"/>
                  <a:gd name="G7" fmla="*/ G6 1 2"/>
                  <a:gd name="G8" fmla="+- 21600 0 G7"/>
                  <a:gd name="G9" fmla="*/ 21600 1 2"/>
                  <a:gd name="G10" fmla="+- 3494 0 G9"/>
                  <a:gd name="G11" fmla="?: G10 G8 0"/>
                  <a:gd name="G12" fmla="?: G10 G7 21600"/>
                  <a:gd name="T0" fmla="*/ 19853 w 21600"/>
                  <a:gd name="T1" fmla="*/ 10800 h 21600"/>
                  <a:gd name="T2" fmla="*/ 10800 w 21600"/>
                  <a:gd name="T3" fmla="*/ 21600 h 21600"/>
                  <a:gd name="T4" fmla="*/ 1747 w 21600"/>
                  <a:gd name="T5" fmla="*/ 10800 h 21600"/>
                  <a:gd name="T6" fmla="*/ 10800 w 21600"/>
                  <a:gd name="T7" fmla="*/ 0 h 21600"/>
                  <a:gd name="T8" fmla="*/ 3547 w 21600"/>
                  <a:gd name="T9" fmla="*/ 3547 h 21600"/>
                  <a:gd name="T10" fmla="*/ 18053 w 21600"/>
                  <a:gd name="T11" fmla="*/ 1805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494" y="21600"/>
                    </a:lnTo>
                    <a:lnTo>
                      <a:pt x="1810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DEBD"/>
                  </a:gs>
                  <a:gs pos="100000">
                    <a:srgbClr val="FFDEBD">
                      <a:gamma/>
                      <a:tint val="42353"/>
                      <a:invGamma/>
                    </a:srgbClr>
                  </a:gs>
                </a:gsLst>
                <a:lin ang="5400000" scaled="1"/>
              </a:gradFill>
              <a:ln w="158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7" name="Oval 398"/>
              <p:cNvSpPr>
                <a:spLocks noChangeArrowheads="1"/>
              </p:cNvSpPr>
              <p:nvPr userDrawn="1"/>
            </p:nvSpPr>
            <p:spPr bwMode="auto">
              <a:xfrm flipH="1">
                <a:off x="1315" y="3249"/>
                <a:ext cx="64" cy="68"/>
              </a:xfrm>
              <a:prstGeom prst="ellipse">
                <a:avLst/>
              </a:prstGeom>
              <a:gradFill rotWithShape="1">
                <a:gsLst>
                  <a:gs pos="0">
                    <a:srgbClr val="FFECD9"/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8" name="Oval 399"/>
              <p:cNvSpPr>
                <a:spLocks noChangeArrowheads="1"/>
              </p:cNvSpPr>
              <p:nvPr userDrawn="1"/>
            </p:nvSpPr>
            <p:spPr bwMode="auto">
              <a:xfrm>
                <a:off x="1179" y="3339"/>
                <a:ext cx="91" cy="69"/>
              </a:xfrm>
              <a:prstGeom prst="ellipse">
                <a:avLst/>
              </a:prstGeom>
              <a:gradFill rotWithShape="1">
                <a:gsLst>
                  <a:gs pos="0">
                    <a:srgbClr val="FFE4C9"/>
                  </a:gs>
                  <a:gs pos="100000">
                    <a:srgbClr val="FFE4C9">
                      <a:gamma/>
                      <a:invGamma/>
                      <a:alpha val="85001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59" name="Oval 400"/>
              <p:cNvSpPr>
                <a:spLocks noChangeArrowheads="1"/>
              </p:cNvSpPr>
              <p:nvPr userDrawn="1"/>
            </p:nvSpPr>
            <p:spPr bwMode="auto">
              <a:xfrm>
                <a:off x="1156" y="3362"/>
                <a:ext cx="91" cy="6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587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grpSp>
            <p:nvGrpSpPr>
              <p:cNvPr id="428" name="Group 583"/>
              <p:cNvGrpSpPr>
                <a:grpSpLocks/>
              </p:cNvGrpSpPr>
              <p:nvPr userDrawn="1"/>
            </p:nvGrpSpPr>
            <p:grpSpPr bwMode="auto">
              <a:xfrm>
                <a:off x="839" y="595"/>
                <a:ext cx="775" cy="2505"/>
                <a:chOff x="839" y="595"/>
                <a:chExt cx="775" cy="2505"/>
              </a:xfrm>
            </p:grpSpPr>
            <p:grpSp>
              <p:nvGrpSpPr>
                <p:cNvPr id="429" name="Group 582"/>
                <p:cNvGrpSpPr>
                  <a:grpSpLocks/>
                </p:cNvGrpSpPr>
                <p:nvPr userDrawn="1"/>
              </p:nvGrpSpPr>
              <p:grpSpPr bwMode="auto">
                <a:xfrm>
                  <a:off x="839" y="595"/>
                  <a:ext cx="775" cy="2505"/>
                  <a:chOff x="839" y="595"/>
                  <a:chExt cx="775" cy="2505"/>
                </a:xfrm>
              </p:grpSpPr>
              <p:sp>
                <p:nvSpPr>
                  <p:cNvPr id="78" name="Oval 403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870" y="767"/>
                    <a:ext cx="672" cy="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46275"/>
                          <a:invGamma/>
                        </a:srgbClr>
                      </a:gs>
                    </a:gsLst>
                    <a:lin ang="27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79" name="AutoShape 40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75" y="805"/>
                    <a:ext cx="443" cy="951"/>
                  </a:xfrm>
                  <a:custGeom>
                    <a:avLst/>
                    <a:gdLst>
                      <a:gd name="G0" fmla="+- 2065 0 0"/>
                      <a:gd name="G1" fmla="+- 21600 0 2065"/>
                      <a:gd name="G2" fmla="*/ 2065 1 2"/>
                      <a:gd name="G3" fmla="+- 21600 0 G2"/>
                      <a:gd name="G4" fmla="+/ 2065 21600 2"/>
                      <a:gd name="G5" fmla="+/ G1 0 2"/>
                      <a:gd name="G6" fmla="*/ 21600 21600 2065"/>
                      <a:gd name="G7" fmla="*/ G6 1 2"/>
                      <a:gd name="G8" fmla="+- 21600 0 G7"/>
                      <a:gd name="G9" fmla="*/ 21600 1 2"/>
                      <a:gd name="G10" fmla="+- 2065 0 G9"/>
                      <a:gd name="G11" fmla="?: G10 G8 0"/>
                      <a:gd name="G12" fmla="?: G10 G7 21600"/>
                      <a:gd name="T0" fmla="*/ 20567 w 21600"/>
                      <a:gd name="T1" fmla="*/ 10800 h 21600"/>
                      <a:gd name="T2" fmla="*/ 10800 w 21600"/>
                      <a:gd name="T3" fmla="*/ 21600 h 21600"/>
                      <a:gd name="T4" fmla="*/ 1033 w 21600"/>
                      <a:gd name="T5" fmla="*/ 10800 h 21600"/>
                      <a:gd name="T6" fmla="*/ 10800 w 21600"/>
                      <a:gd name="T7" fmla="*/ 0 h 21600"/>
                      <a:gd name="T8" fmla="*/ 2833 w 21600"/>
                      <a:gd name="T9" fmla="*/ 2833 h 21600"/>
                      <a:gd name="T10" fmla="*/ 18767 w 21600"/>
                      <a:gd name="T11" fmla="*/ 1876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2065" y="21600"/>
                        </a:lnTo>
                        <a:lnTo>
                          <a:pt x="1953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332125"/>
                      </a:gs>
                      <a:gs pos="50000">
                        <a:schemeClr val="tx2"/>
                      </a:gs>
                      <a:gs pos="100000">
                        <a:srgbClr val="332125"/>
                      </a:gs>
                    </a:gsLst>
                    <a:lin ang="0" scaled="1"/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0" name="Freeform 405"/>
                  <p:cNvSpPr>
                    <a:spLocks/>
                  </p:cNvSpPr>
                  <p:nvPr userDrawn="1"/>
                </p:nvSpPr>
                <p:spPr bwMode="auto">
                  <a:xfrm>
                    <a:off x="839" y="1525"/>
                    <a:ext cx="754" cy="1575"/>
                  </a:xfrm>
                  <a:custGeom>
                    <a:avLst/>
                    <a:gdLst/>
                    <a:ahLst/>
                    <a:cxnLst>
                      <a:cxn ang="0">
                        <a:pos x="265" y="117"/>
                      </a:cxn>
                      <a:cxn ang="0">
                        <a:pos x="491" y="140"/>
                      </a:cxn>
                      <a:cxn ang="0">
                        <a:pos x="718" y="117"/>
                      </a:cxn>
                      <a:cxn ang="0">
                        <a:pos x="764" y="140"/>
                      </a:cxn>
                      <a:cxn ang="0">
                        <a:pos x="945" y="957"/>
                      </a:cxn>
                      <a:cxn ang="0">
                        <a:pos x="990" y="1251"/>
                      </a:cxn>
                      <a:cxn ang="0">
                        <a:pos x="1013" y="1410"/>
                      </a:cxn>
                      <a:cxn ang="0">
                        <a:pos x="945" y="1456"/>
                      </a:cxn>
                      <a:cxn ang="0">
                        <a:pos x="650" y="1501"/>
                      </a:cxn>
                      <a:cxn ang="0">
                        <a:pos x="287" y="1478"/>
                      </a:cxn>
                      <a:cxn ang="0">
                        <a:pos x="38" y="1456"/>
                      </a:cxn>
                      <a:cxn ang="0">
                        <a:pos x="60" y="1297"/>
                      </a:cxn>
                      <a:cxn ang="0">
                        <a:pos x="128" y="1070"/>
                      </a:cxn>
                      <a:cxn ang="0">
                        <a:pos x="151" y="707"/>
                      </a:cxn>
                      <a:cxn ang="0">
                        <a:pos x="197" y="390"/>
                      </a:cxn>
                      <a:cxn ang="0">
                        <a:pos x="265" y="117"/>
                      </a:cxn>
                    </a:cxnLst>
                    <a:rect l="0" t="0" r="r" b="b"/>
                    <a:pathLst>
                      <a:path w="1020" h="1505">
                        <a:moveTo>
                          <a:pt x="265" y="117"/>
                        </a:moveTo>
                        <a:cubicBezTo>
                          <a:pt x="314" y="75"/>
                          <a:pt x="416" y="140"/>
                          <a:pt x="491" y="140"/>
                        </a:cubicBezTo>
                        <a:cubicBezTo>
                          <a:pt x="566" y="140"/>
                          <a:pt x="673" y="117"/>
                          <a:pt x="718" y="117"/>
                        </a:cubicBezTo>
                        <a:cubicBezTo>
                          <a:pt x="763" y="117"/>
                          <a:pt x="726" y="0"/>
                          <a:pt x="764" y="140"/>
                        </a:cubicBezTo>
                        <a:cubicBezTo>
                          <a:pt x="802" y="280"/>
                          <a:pt x="907" y="772"/>
                          <a:pt x="945" y="957"/>
                        </a:cubicBezTo>
                        <a:cubicBezTo>
                          <a:pt x="983" y="1142"/>
                          <a:pt x="979" y="1176"/>
                          <a:pt x="990" y="1251"/>
                        </a:cubicBezTo>
                        <a:cubicBezTo>
                          <a:pt x="1001" y="1326"/>
                          <a:pt x="1020" y="1376"/>
                          <a:pt x="1013" y="1410"/>
                        </a:cubicBezTo>
                        <a:cubicBezTo>
                          <a:pt x="1006" y="1444"/>
                          <a:pt x="1005" y="1441"/>
                          <a:pt x="945" y="1456"/>
                        </a:cubicBezTo>
                        <a:cubicBezTo>
                          <a:pt x="885" y="1471"/>
                          <a:pt x="760" y="1497"/>
                          <a:pt x="650" y="1501"/>
                        </a:cubicBezTo>
                        <a:cubicBezTo>
                          <a:pt x="540" y="1505"/>
                          <a:pt x="389" y="1485"/>
                          <a:pt x="287" y="1478"/>
                        </a:cubicBezTo>
                        <a:cubicBezTo>
                          <a:pt x="185" y="1471"/>
                          <a:pt x="76" y="1486"/>
                          <a:pt x="38" y="1456"/>
                        </a:cubicBezTo>
                        <a:cubicBezTo>
                          <a:pt x="0" y="1426"/>
                          <a:pt x="45" y="1361"/>
                          <a:pt x="60" y="1297"/>
                        </a:cubicBezTo>
                        <a:cubicBezTo>
                          <a:pt x="75" y="1233"/>
                          <a:pt x="113" y="1168"/>
                          <a:pt x="128" y="1070"/>
                        </a:cubicBezTo>
                        <a:cubicBezTo>
                          <a:pt x="143" y="972"/>
                          <a:pt x="140" y="820"/>
                          <a:pt x="151" y="707"/>
                        </a:cubicBezTo>
                        <a:cubicBezTo>
                          <a:pt x="162" y="594"/>
                          <a:pt x="178" y="488"/>
                          <a:pt x="197" y="390"/>
                        </a:cubicBezTo>
                        <a:cubicBezTo>
                          <a:pt x="216" y="292"/>
                          <a:pt x="216" y="159"/>
                          <a:pt x="265" y="11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339966"/>
                      </a:gs>
                    </a:gsLst>
                    <a:lin ang="54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1" name="Oval 406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104" y="2852"/>
                    <a:ext cx="510" cy="12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006600">
                          <a:gamma/>
                          <a:shade val="57647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2" name="Rectangle 40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22" y="1668"/>
                    <a:ext cx="388" cy="47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tx1">
                          <a:alpha val="4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3" name="Oval 40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20" y="1022"/>
                    <a:ext cx="334" cy="67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4" name="AutoShape 409"/>
                  <p:cNvSpPr>
                    <a:spLocks noChangeArrowheads="1"/>
                  </p:cNvSpPr>
                  <p:nvPr userDrawn="1"/>
                </p:nvSpPr>
                <p:spPr bwMode="auto">
                  <a:xfrm rot="10800000">
                    <a:off x="1173" y="1100"/>
                    <a:ext cx="51" cy="102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DEBD"/>
                      </a:gs>
                      <a:gs pos="100000">
                        <a:srgbClr val="FFDEBD">
                          <a:gamma/>
                          <a:tint val="42353"/>
                          <a:invGamma/>
                        </a:srgbClr>
                      </a:gs>
                    </a:gsLst>
                    <a:lin ang="5400000" scaled="1"/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5" name="Oval 410"/>
                  <p:cNvSpPr>
                    <a:spLocks noChangeArrowheads="1"/>
                  </p:cNvSpPr>
                  <p:nvPr userDrawn="1"/>
                </p:nvSpPr>
                <p:spPr bwMode="auto">
                  <a:xfrm rot="237142">
                    <a:off x="861" y="790"/>
                    <a:ext cx="691" cy="1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6" name="Oval 41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45" y="690"/>
                    <a:ext cx="315" cy="44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DEBD"/>
                      </a:gs>
                      <a:gs pos="100000">
                        <a:srgbClr val="FFDEBD">
                          <a:gamma/>
                          <a:tint val="42353"/>
                          <a:invGamma/>
                        </a:srgbClr>
                      </a:gs>
                    </a:gsLst>
                    <a:lin ang="54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7" name="Freeform 412"/>
                  <p:cNvSpPr>
                    <a:spLocks/>
                  </p:cNvSpPr>
                  <p:nvPr userDrawn="1"/>
                </p:nvSpPr>
                <p:spPr bwMode="auto">
                  <a:xfrm>
                    <a:off x="946" y="595"/>
                    <a:ext cx="472" cy="309"/>
                  </a:xfrm>
                  <a:custGeom>
                    <a:avLst/>
                    <a:gdLst/>
                    <a:ahLst/>
                    <a:cxnLst>
                      <a:cxn ang="0">
                        <a:pos x="64" y="454"/>
                      </a:cxn>
                      <a:cxn ang="0">
                        <a:pos x="64" y="386"/>
                      </a:cxn>
                      <a:cxn ang="0">
                        <a:pos x="109" y="227"/>
                      </a:cxn>
                      <a:cxn ang="0">
                        <a:pos x="222" y="91"/>
                      </a:cxn>
                      <a:cxn ang="0">
                        <a:pos x="449" y="23"/>
                      </a:cxn>
                      <a:cxn ang="0">
                        <a:pos x="608" y="23"/>
                      </a:cxn>
                      <a:cxn ang="0">
                        <a:pos x="812" y="159"/>
                      </a:cxn>
                      <a:cxn ang="0">
                        <a:pos x="903" y="318"/>
                      </a:cxn>
                      <a:cxn ang="0">
                        <a:pos x="903" y="499"/>
                      </a:cxn>
                      <a:cxn ang="0">
                        <a:pos x="812" y="545"/>
                      </a:cxn>
                      <a:cxn ang="0">
                        <a:pos x="449" y="613"/>
                      </a:cxn>
                      <a:cxn ang="0">
                        <a:pos x="64" y="454"/>
                      </a:cxn>
                    </a:cxnLst>
                    <a:rect l="0" t="0" r="r" b="b"/>
                    <a:pathLst>
                      <a:path w="918" h="628">
                        <a:moveTo>
                          <a:pt x="64" y="454"/>
                        </a:moveTo>
                        <a:cubicBezTo>
                          <a:pt x="0" y="416"/>
                          <a:pt x="57" y="424"/>
                          <a:pt x="64" y="386"/>
                        </a:cubicBezTo>
                        <a:cubicBezTo>
                          <a:pt x="71" y="348"/>
                          <a:pt x="83" y="276"/>
                          <a:pt x="109" y="227"/>
                        </a:cubicBezTo>
                        <a:cubicBezTo>
                          <a:pt x="135" y="178"/>
                          <a:pt x="165" y="125"/>
                          <a:pt x="222" y="91"/>
                        </a:cubicBezTo>
                        <a:cubicBezTo>
                          <a:pt x="279" y="57"/>
                          <a:pt x="385" y="34"/>
                          <a:pt x="449" y="23"/>
                        </a:cubicBezTo>
                        <a:cubicBezTo>
                          <a:pt x="513" y="12"/>
                          <a:pt x="547" y="0"/>
                          <a:pt x="608" y="23"/>
                        </a:cubicBezTo>
                        <a:cubicBezTo>
                          <a:pt x="669" y="46"/>
                          <a:pt x="763" y="110"/>
                          <a:pt x="812" y="159"/>
                        </a:cubicBezTo>
                        <a:cubicBezTo>
                          <a:pt x="861" y="208"/>
                          <a:pt x="888" y="261"/>
                          <a:pt x="903" y="318"/>
                        </a:cubicBezTo>
                        <a:cubicBezTo>
                          <a:pt x="918" y="375"/>
                          <a:pt x="918" y="461"/>
                          <a:pt x="903" y="499"/>
                        </a:cubicBezTo>
                        <a:cubicBezTo>
                          <a:pt x="888" y="537"/>
                          <a:pt x="888" y="526"/>
                          <a:pt x="812" y="545"/>
                        </a:cubicBezTo>
                        <a:cubicBezTo>
                          <a:pt x="736" y="564"/>
                          <a:pt x="577" y="628"/>
                          <a:pt x="449" y="613"/>
                        </a:cubicBezTo>
                        <a:cubicBezTo>
                          <a:pt x="321" y="598"/>
                          <a:pt x="128" y="492"/>
                          <a:pt x="64" y="454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46275"/>
                          <a:invGamma/>
                        </a:srgbClr>
                      </a:gs>
                    </a:gsLst>
                    <a:lin ang="27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88" name="Oval 413"/>
                  <p:cNvSpPr>
                    <a:spLocks noChangeArrowheads="1"/>
                  </p:cNvSpPr>
                  <p:nvPr userDrawn="1"/>
                </p:nvSpPr>
                <p:spPr bwMode="auto">
                  <a:xfrm rot="361513">
                    <a:off x="959" y="676"/>
                    <a:ext cx="219" cy="15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57647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430" name="Group 414"/>
                  <p:cNvGrpSpPr>
                    <a:grpSpLocks/>
                  </p:cNvGrpSpPr>
                  <p:nvPr userDrawn="1"/>
                </p:nvGrpSpPr>
                <p:grpSpPr bwMode="auto">
                  <a:xfrm rot="647058">
                    <a:off x="1113" y="599"/>
                    <a:ext cx="154" cy="77"/>
                    <a:chOff x="3220" y="3112"/>
                    <a:chExt cx="270" cy="128"/>
                  </a:xfrm>
                </p:grpSpPr>
                <p:sp>
                  <p:nvSpPr>
                    <p:cNvPr id="239" name="Freeform 415"/>
                    <p:cNvSpPr>
                      <a:spLocks/>
                    </p:cNvSpPr>
                    <p:nvPr/>
                  </p:nvSpPr>
                  <p:spPr bwMode="auto">
                    <a:xfrm rot="20921404" flipH="1">
                      <a:off x="3219" y="3134"/>
                      <a:ext cx="270" cy="105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45"/>
                        </a:cxn>
                        <a:cxn ang="0">
                          <a:pos x="72" y="113"/>
                        </a:cxn>
                        <a:cxn ang="0">
                          <a:pos x="185" y="113"/>
                        </a:cxn>
                        <a:cxn ang="0">
                          <a:pos x="253" y="68"/>
                        </a:cxn>
                        <a:cxn ang="0">
                          <a:pos x="230" y="22"/>
                        </a:cxn>
                        <a:cxn ang="0">
                          <a:pos x="94" y="0"/>
                        </a:cxn>
                        <a:cxn ang="0">
                          <a:pos x="4" y="45"/>
                        </a:cxn>
                      </a:cxnLst>
                      <a:rect l="0" t="0" r="r" b="b"/>
                      <a:pathLst>
                        <a:path w="260" h="124">
                          <a:moveTo>
                            <a:pt x="4" y="45"/>
                          </a:moveTo>
                          <a:cubicBezTo>
                            <a:pt x="0" y="64"/>
                            <a:pt x="42" y="102"/>
                            <a:pt x="72" y="113"/>
                          </a:cubicBezTo>
                          <a:cubicBezTo>
                            <a:pt x="102" y="124"/>
                            <a:pt x="155" y="120"/>
                            <a:pt x="185" y="113"/>
                          </a:cubicBezTo>
                          <a:cubicBezTo>
                            <a:pt x="215" y="106"/>
                            <a:pt x="246" y="83"/>
                            <a:pt x="253" y="68"/>
                          </a:cubicBezTo>
                          <a:cubicBezTo>
                            <a:pt x="260" y="53"/>
                            <a:pt x="257" y="33"/>
                            <a:pt x="230" y="22"/>
                          </a:cubicBezTo>
                          <a:cubicBezTo>
                            <a:pt x="203" y="11"/>
                            <a:pt x="132" y="0"/>
                            <a:pt x="94" y="0"/>
                          </a:cubicBezTo>
                          <a:cubicBezTo>
                            <a:pt x="56" y="0"/>
                            <a:pt x="8" y="26"/>
                            <a:pt x="4" y="45"/>
                          </a:cubicBezTo>
                          <a:close/>
                        </a:path>
                      </a:pathLst>
                    </a:custGeom>
                    <a:solidFill>
                      <a:srgbClr val="D00000"/>
                    </a:soli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40" name="Freeform 416"/>
                    <p:cNvSpPr>
                      <a:spLocks/>
                    </p:cNvSpPr>
                    <p:nvPr/>
                  </p:nvSpPr>
                  <p:spPr bwMode="auto">
                    <a:xfrm rot="20921404" flipH="1">
                      <a:off x="3219" y="3112"/>
                      <a:ext cx="270" cy="105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45"/>
                        </a:cxn>
                        <a:cxn ang="0">
                          <a:pos x="72" y="113"/>
                        </a:cxn>
                        <a:cxn ang="0">
                          <a:pos x="185" y="113"/>
                        </a:cxn>
                        <a:cxn ang="0">
                          <a:pos x="253" y="68"/>
                        </a:cxn>
                        <a:cxn ang="0">
                          <a:pos x="230" y="22"/>
                        </a:cxn>
                        <a:cxn ang="0">
                          <a:pos x="94" y="0"/>
                        </a:cxn>
                        <a:cxn ang="0">
                          <a:pos x="4" y="45"/>
                        </a:cxn>
                      </a:cxnLst>
                      <a:rect l="0" t="0" r="r" b="b"/>
                      <a:pathLst>
                        <a:path w="260" h="124">
                          <a:moveTo>
                            <a:pt x="4" y="45"/>
                          </a:moveTo>
                          <a:cubicBezTo>
                            <a:pt x="0" y="64"/>
                            <a:pt x="42" y="102"/>
                            <a:pt x="72" y="113"/>
                          </a:cubicBezTo>
                          <a:cubicBezTo>
                            <a:pt x="102" y="124"/>
                            <a:pt x="155" y="120"/>
                            <a:pt x="185" y="113"/>
                          </a:cubicBezTo>
                          <a:cubicBezTo>
                            <a:pt x="215" y="106"/>
                            <a:pt x="246" y="83"/>
                            <a:pt x="253" y="68"/>
                          </a:cubicBezTo>
                          <a:cubicBezTo>
                            <a:pt x="260" y="53"/>
                            <a:pt x="257" y="33"/>
                            <a:pt x="230" y="22"/>
                          </a:cubicBezTo>
                          <a:cubicBezTo>
                            <a:pt x="203" y="11"/>
                            <a:pt x="132" y="0"/>
                            <a:pt x="94" y="0"/>
                          </a:cubicBezTo>
                          <a:cubicBezTo>
                            <a:pt x="56" y="0"/>
                            <a:pt x="8" y="26"/>
                            <a:pt x="4" y="45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AC0000">
                            <a:gamma/>
                            <a:shade val="81961"/>
                            <a:invGamma/>
                          </a:srgbClr>
                        </a:gs>
                        <a:gs pos="100000">
                          <a:srgbClr val="AC0000"/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90" name="Freeform 417"/>
                  <p:cNvSpPr>
                    <a:spLocks/>
                  </p:cNvSpPr>
                  <p:nvPr userDrawn="1"/>
                </p:nvSpPr>
                <p:spPr bwMode="auto">
                  <a:xfrm>
                    <a:off x="972" y="793"/>
                    <a:ext cx="454" cy="6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27" y="91"/>
                      </a:cxn>
                      <a:cxn ang="0">
                        <a:pos x="476" y="113"/>
                      </a:cxn>
                      <a:cxn ang="0">
                        <a:pos x="748" y="68"/>
                      </a:cxn>
                      <a:cxn ang="0">
                        <a:pos x="794" y="23"/>
                      </a:cxn>
                    </a:cxnLst>
                    <a:rect l="0" t="0" r="r" b="b"/>
                    <a:pathLst>
                      <a:path w="801" h="117">
                        <a:moveTo>
                          <a:pt x="0" y="0"/>
                        </a:moveTo>
                        <a:cubicBezTo>
                          <a:pt x="74" y="36"/>
                          <a:pt x="148" y="72"/>
                          <a:pt x="227" y="91"/>
                        </a:cubicBezTo>
                        <a:cubicBezTo>
                          <a:pt x="306" y="110"/>
                          <a:pt x="389" y="117"/>
                          <a:pt x="476" y="113"/>
                        </a:cubicBezTo>
                        <a:cubicBezTo>
                          <a:pt x="563" y="109"/>
                          <a:pt x="695" y="83"/>
                          <a:pt x="748" y="68"/>
                        </a:cubicBezTo>
                        <a:cubicBezTo>
                          <a:pt x="801" y="53"/>
                          <a:pt x="749" y="23"/>
                          <a:pt x="794" y="23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1" name="AutoShape 41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44" y="809"/>
                    <a:ext cx="39" cy="50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EAEAEA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2" name="Oval 419"/>
                  <p:cNvSpPr>
                    <a:spLocks noChangeArrowheads="1"/>
                  </p:cNvSpPr>
                  <p:nvPr userDrawn="1"/>
                </p:nvSpPr>
                <p:spPr bwMode="auto">
                  <a:xfrm rot="-826419">
                    <a:off x="1164" y="842"/>
                    <a:ext cx="220" cy="9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57647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3" name="Oval 420"/>
                  <p:cNvSpPr>
                    <a:spLocks noChangeArrowheads="1"/>
                  </p:cNvSpPr>
                  <p:nvPr userDrawn="1"/>
                </p:nvSpPr>
                <p:spPr bwMode="auto">
                  <a:xfrm rot="401897">
                    <a:off x="885" y="813"/>
                    <a:ext cx="137" cy="4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4" name="Oval 421"/>
                  <p:cNvSpPr>
                    <a:spLocks noChangeArrowheads="1"/>
                  </p:cNvSpPr>
                  <p:nvPr userDrawn="1"/>
                </p:nvSpPr>
                <p:spPr bwMode="auto">
                  <a:xfrm rot="-657660">
                    <a:off x="1370" y="836"/>
                    <a:ext cx="168" cy="5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5" name="Freeform 422"/>
                  <p:cNvSpPr>
                    <a:spLocks/>
                  </p:cNvSpPr>
                  <p:nvPr userDrawn="1"/>
                </p:nvSpPr>
                <p:spPr bwMode="auto">
                  <a:xfrm>
                    <a:off x="907" y="807"/>
                    <a:ext cx="635" cy="142"/>
                  </a:xfrm>
                  <a:custGeom>
                    <a:avLst/>
                    <a:gdLst/>
                    <a:ahLst/>
                    <a:cxnLst>
                      <a:cxn ang="0">
                        <a:pos x="159" y="4"/>
                      </a:cxn>
                      <a:cxn ang="0">
                        <a:pos x="0" y="49"/>
                      </a:cxn>
                      <a:cxn ang="0">
                        <a:pos x="159" y="49"/>
                      </a:cxn>
                      <a:cxn ang="0">
                        <a:pos x="363" y="163"/>
                      </a:cxn>
                      <a:cxn ang="0">
                        <a:pos x="522" y="231"/>
                      </a:cxn>
                      <a:cxn ang="0">
                        <a:pos x="703" y="208"/>
                      </a:cxn>
                      <a:cxn ang="0">
                        <a:pos x="862" y="140"/>
                      </a:cxn>
                      <a:cxn ang="0">
                        <a:pos x="953" y="95"/>
                      </a:cxn>
                      <a:cxn ang="0">
                        <a:pos x="1021" y="72"/>
                      </a:cxn>
                      <a:cxn ang="0">
                        <a:pos x="1111" y="95"/>
                      </a:cxn>
                      <a:cxn ang="0">
                        <a:pos x="953" y="27"/>
                      </a:cxn>
                      <a:cxn ang="0">
                        <a:pos x="862" y="72"/>
                      </a:cxn>
                      <a:cxn ang="0">
                        <a:pos x="658" y="95"/>
                      </a:cxn>
                      <a:cxn ang="0">
                        <a:pos x="431" y="95"/>
                      </a:cxn>
                      <a:cxn ang="0">
                        <a:pos x="204" y="27"/>
                      </a:cxn>
                      <a:cxn ang="0">
                        <a:pos x="159" y="4"/>
                      </a:cxn>
                    </a:cxnLst>
                    <a:rect l="0" t="0" r="r" b="b"/>
                    <a:pathLst>
                      <a:path w="1122" h="238">
                        <a:moveTo>
                          <a:pt x="159" y="4"/>
                        </a:moveTo>
                        <a:cubicBezTo>
                          <a:pt x="125" y="8"/>
                          <a:pt x="0" y="42"/>
                          <a:pt x="0" y="49"/>
                        </a:cubicBezTo>
                        <a:cubicBezTo>
                          <a:pt x="0" y="56"/>
                          <a:pt x="99" y="30"/>
                          <a:pt x="159" y="49"/>
                        </a:cubicBezTo>
                        <a:cubicBezTo>
                          <a:pt x="219" y="68"/>
                          <a:pt x="303" y="133"/>
                          <a:pt x="363" y="163"/>
                        </a:cubicBezTo>
                        <a:cubicBezTo>
                          <a:pt x="423" y="193"/>
                          <a:pt x="465" y="224"/>
                          <a:pt x="522" y="231"/>
                        </a:cubicBezTo>
                        <a:cubicBezTo>
                          <a:pt x="579" y="238"/>
                          <a:pt x="646" y="223"/>
                          <a:pt x="703" y="208"/>
                        </a:cubicBezTo>
                        <a:cubicBezTo>
                          <a:pt x="760" y="193"/>
                          <a:pt x="820" y="159"/>
                          <a:pt x="862" y="140"/>
                        </a:cubicBezTo>
                        <a:cubicBezTo>
                          <a:pt x="904" y="121"/>
                          <a:pt x="926" y="106"/>
                          <a:pt x="953" y="95"/>
                        </a:cubicBezTo>
                        <a:cubicBezTo>
                          <a:pt x="980" y="84"/>
                          <a:pt x="995" y="72"/>
                          <a:pt x="1021" y="72"/>
                        </a:cubicBezTo>
                        <a:cubicBezTo>
                          <a:pt x="1047" y="72"/>
                          <a:pt x="1122" y="102"/>
                          <a:pt x="1111" y="95"/>
                        </a:cubicBezTo>
                        <a:cubicBezTo>
                          <a:pt x="1100" y="88"/>
                          <a:pt x="994" y="31"/>
                          <a:pt x="953" y="27"/>
                        </a:cubicBezTo>
                        <a:cubicBezTo>
                          <a:pt x="912" y="23"/>
                          <a:pt x="911" y="61"/>
                          <a:pt x="862" y="72"/>
                        </a:cubicBezTo>
                        <a:cubicBezTo>
                          <a:pt x="813" y="83"/>
                          <a:pt x="730" y="91"/>
                          <a:pt x="658" y="95"/>
                        </a:cubicBezTo>
                        <a:cubicBezTo>
                          <a:pt x="586" y="99"/>
                          <a:pt x="507" y="106"/>
                          <a:pt x="431" y="95"/>
                        </a:cubicBezTo>
                        <a:cubicBezTo>
                          <a:pt x="355" y="84"/>
                          <a:pt x="249" y="42"/>
                          <a:pt x="204" y="27"/>
                        </a:cubicBezTo>
                        <a:cubicBezTo>
                          <a:pt x="159" y="12"/>
                          <a:pt x="193" y="0"/>
                          <a:pt x="159" y="4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46275"/>
                          <a:invGamma/>
                        </a:srgbClr>
                      </a:gs>
                    </a:gsLst>
                    <a:lin ang="27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96" name="Freeform 423"/>
                  <p:cNvSpPr>
                    <a:spLocks/>
                  </p:cNvSpPr>
                  <p:nvPr userDrawn="1"/>
                </p:nvSpPr>
                <p:spPr bwMode="auto">
                  <a:xfrm>
                    <a:off x="1006" y="1213"/>
                    <a:ext cx="412" cy="476"/>
                  </a:xfrm>
                  <a:custGeom>
                    <a:avLst/>
                    <a:gdLst/>
                    <a:ahLst/>
                    <a:cxnLst>
                      <a:cxn ang="0">
                        <a:pos x="250" y="4"/>
                      </a:cxn>
                      <a:cxn ang="0">
                        <a:pos x="136" y="26"/>
                      </a:cxn>
                      <a:cxn ang="0">
                        <a:pos x="23" y="162"/>
                      </a:cxn>
                      <a:cxn ang="0">
                        <a:pos x="0" y="298"/>
                      </a:cxn>
                      <a:cxn ang="0">
                        <a:pos x="23" y="366"/>
                      </a:cxn>
                      <a:cxn ang="0">
                        <a:pos x="91" y="366"/>
                      </a:cxn>
                      <a:cxn ang="0">
                        <a:pos x="91" y="707"/>
                      </a:cxn>
                      <a:cxn ang="0">
                        <a:pos x="46" y="820"/>
                      </a:cxn>
                      <a:cxn ang="0">
                        <a:pos x="341" y="820"/>
                      </a:cxn>
                      <a:cxn ang="0">
                        <a:pos x="681" y="820"/>
                      </a:cxn>
                      <a:cxn ang="0">
                        <a:pos x="635" y="752"/>
                      </a:cxn>
                      <a:cxn ang="0">
                        <a:pos x="613" y="661"/>
                      </a:cxn>
                      <a:cxn ang="0">
                        <a:pos x="613" y="366"/>
                      </a:cxn>
                      <a:cxn ang="0">
                        <a:pos x="681" y="389"/>
                      </a:cxn>
                      <a:cxn ang="0">
                        <a:pos x="749" y="389"/>
                      </a:cxn>
                      <a:cxn ang="0">
                        <a:pos x="749" y="276"/>
                      </a:cxn>
                      <a:cxn ang="0">
                        <a:pos x="703" y="140"/>
                      </a:cxn>
                      <a:cxn ang="0">
                        <a:pos x="613" y="26"/>
                      </a:cxn>
                      <a:cxn ang="0">
                        <a:pos x="454" y="4"/>
                      </a:cxn>
                      <a:cxn ang="0">
                        <a:pos x="250" y="4"/>
                      </a:cxn>
                    </a:cxnLst>
                    <a:rect l="0" t="0" r="r" b="b"/>
                    <a:pathLst>
                      <a:path w="760" h="839">
                        <a:moveTo>
                          <a:pt x="250" y="4"/>
                        </a:moveTo>
                        <a:cubicBezTo>
                          <a:pt x="197" y="8"/>
                          <a:pt x="174" y="0"/>
                          <a:pt x="136" y="26"/>
                        </a:cubicBezTo>
                        <a:cubicBezTo>
                          <a:pt x="98" y="52"/>
                          <a:pt x="46" y="117"/>
                          <a:pt x="23" y="162"/>
                        </a:cubicBezTo>
                        <a:cubicBezTo>
                          <a:pt x="0" y="207"/>
                          <a:pt x="0" y="264"/>
                          <a:pt x="0" y="298"/>
                        </a:cubicBezTo>
                        <a:cubicBezTo>
                          <a:pt x="0" y="332"/>
                          <a:pt x="8" y="355"/>
                          <a:pt x="23" y="366"/>
                        </a:cubicBezTo>
                        <a:cubicBezTo>
                          <a:pt x="38" y="377"/>
                          <a:pt x="80" y="309"/>
                          <a:pt x="91" y="366"/>
                        </a:cubicBezTo>
                        <a:cubicBezTo>
                          <a:pt x="102" y="423"/>
                          <a:pt x="98" y="631"/>
                          <a:pt x="91" y="707"/>
                        </a:cubicBezTo>
                        <a:cubicBezTo>
                          <a:pt x="84" y="783"/>
                          <a:pt x="4" y="801"/>
                          <a:pt x="46" y="820"/>
                        </a:cubicBezTo>
                        <a:cubicBezTo>
                          <a:pt x="88" y="839"/>
                          <a:pt x="235" y="820"/>
                          <a:pt x="341" y="820"/>
                        </a:cubicBezTo>
                        <a:cubicBezTo>
                          <a:pt x="447" y="820"/>
                          <a:pt x="632" y="831"/>
                          <a:pt x="681" y="820"/>
                        </a:cubicBezTo>
                        <a:cubicBezTo>
                          <a:pt x="730" y="809"/>
                          <a:pt x="646" y="779"/>
                          <a:pt x="635" y="752"/>
                        </a:cubicBezTo>
                        <a:cubicBezTo>
                          <a:pt x="624" y="725"/>
                          <a:pt x="617" y="725"/>
                          <a:pt x="613" y="661"/>
                        </a:cubicBezTo>
                        <a:cubicBezTo>
                          <a:pt x="609" y="597"/>
                          <a:pt x="602" y="411"/>
                          <a:pt x="613" y="366"/>
                        </a:cubicBezTo>
                        <a:cubicBezTo>
                          <a:pt x="624" y="321"/>
                          <a:pt x="658" y="385"/>
                          <a:pt x="681" y="389"/>
                        </a:cubicBezTo>
                        <a:cubicBezTo>
                          <a:pt x="704" y="393"/>
                          <a:pt x="738" y="408"/>
                          <a:pt x="749" y="389"/>
                        </a:cubicBezTo>
                        <a:cubicBezTo>
                          <a:pt x="760" y="370"/>
                          <a:pt x="757" y="317"/>
                          <a:pt x="749" y="276"/>
                        </a:cubicBezTo>
                        <a:cubicBezTo>
                          <a:pt x="741" y="235"/>
                          <a:pt x="726" y="182"/>
                          <a:pt x="703" y="140"/>
                        </a:cubicBezTo>
                        <a:cubicBezTo>
                          <a:pt x="680" y="98"/>
                          <a:pt x="654" y="49"/>
                          <a:pt x="613" y="26"/>
                        </a:cubicBezTo>
                        <a:cubicBezTo>
                          <a:pt x="572" y="3"/>
                          <a:pt x="514" y="4"/>
                          <a:pt x="454" y="4"/>
                        </a:cubicBezTo>
                        <a:cubicBezTo>
                          <a:pt x="394" y="4"/>
                          <a:pt x="303" y="0"/>
                          <a:pt x="250" y="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 cmpd="sng">
                    <a:solidFill>
                      <a:srgbClr val="DDDDDD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431" name="Group 424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135" y="1144"/>
                    <a:ext cx="244" cy="184"/>
                    <a:chOff x="3742" y="2902"/>
                    <a:chExt cx="431" cy="322"/>
                  </a:xfrm>
                </p:grpSpPr>
                <p:sp>
                  <p:nvSpPr>
                    <p:cNvPr id="227" name="Freeform 425"/>
                    <p:cNvSpPr>
                      <a:spLocks/>
                    </p:cNvSpPr>
                    <p:nvPr/>
                  </p:nvSpPr>
                  <p:spPr bwMode="auto">
                    <a:xfrm rot="3600000">
                      <a:off x="3990" y="2843"/>
                      <a:ext cx="93" cy="270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23"/>
                        </a:cxn>
                        <a:cxn ang="0">
                          <a:pos x="27" y="91"/>
                        </a:cxn>
                        <a:cxn ang="0">
                          <a:pos x="4" y="204"/>
                        </a:cxn>
                        <a:cxn ang="0">
                          <a:pos x="49" y="340"/>
                        </a:cxn>
                        <a:cxn ang="0">
                          <a:pos x="117" y="227"/>
                        </a:cxn>
                        <a:cxn ang="0">
                          <a:pos x="49" y="23"/>
                        </a:cxn>
                      </a:cxnLst>
                      <a:rect l="0" t="0" r="r" b="b"/>
                      <a:pathLst>
                        <a:path w="117" h="344">
                          <a:moveTo>
                            <a:pt x="49" y="23"/>
                          </a:moveTo>
                          <a:cubicBezTo>
                            <a:pt x="34" y="0"/>
                            <a:pt x="34" y="61"/>
                            <a:pt x="27" y="91"/>
                          </a:cubicBezTo>
                          <a:cubicBezTo>
                            <a:pt x="20" y="121"/>
                            <a:pt x="0" y="163"/>
                            <a:pt x="4" y="204"/>
                          </a:cubicBezTo>
                          <a:cubicBezTo>
                            <a:pt x="8" y="245"/>
                            <a:pt x="30" y="336"/>
                            <a:pt x="49" y="340"/>
                          </a:cubicBezTo>
                          <a:cubicBezTo>
                            <a:pt x="68" y="344"/>
                            <a:pt x="117" y="280"/>
                            <a:pt x="117" y="227"/>
                          </a:cubicBezTo>
                          <a:cubicBezTo>
                            <a:pt x="117" y="174"/>
                            <a:pt x="64" y="46"/>
                            <a:pt x="49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chemeClr val="folHlink"/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28" name="Oval 426"/>
                    <p:cNvSpPr>
                      <a:spLocks noChangeArrowheads="1"/>
                    </p:cNvSpPr>
                    <p:nvPr/>
                  </p:nvSpPr>
                  <p:spPr bwMode="auto">
                    <a:xfrm rot="3600000">
                      <a:off x="4014" y="2880"/>
                      <a:ext cx="91" cy="13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E0FF89"/>
                        </a:gs>
                        <a:gs pos="100000">
                          <a:srgbClr val="E0FF89">
                            <a:gamma/>
                            <a:shade val="57647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29" name="Freeform 427"/>
                    <p:cNvSpPr>
                      <a:spLocks/>
                    </p:cNvSpPr>
                    <p:nvPr/>
                  </p:nvSpPr>
                  <p:spPr bwMode="auto">
                    <a:xfrm rot="-597037">
                      <a:off x="3742" y="2976"/>
                      <a:ext cx="182" cy="114"/>
                    </a:xfrm>
                    <a:custGeom>
                      <a:avLst/>
                      <a:gdLst/>
                      <a:ahLst/>
                      <a:cxnLst>
                        <a:cxn ang="0">
                          <a:pos x="23" y="0"/>
                        </a:cxn>
                        <a:cxn ang="0">
                          <a:pos x="0" y="46"/>
                        </a:cxn>
                        <a:cxn ang="0">
                          <a:pos x="46" y="69"/>
                        </a:cxn>
                        <a:cxn ang="0">
                          <a:pos x="136" y="91"/>
                        </a:cxn>
                        <a:cxn ang="0">
                          <a:pos x="182" y="69"/>
                        </a:cxn>
                        <a:cxn ang="0">
                          <a:pos x="23" y="0"/>
                        </a:cxn>
                      </a:cxnLst>
                      <a:rect l="0" t="0" r="r" b="b"/>
                      <a:pathLst>
                        <a:path w="182" h="91">
                          <a:moveTo>
                            <a:pt x="23" y="0"/>
                          </a:moveTo>
                          <a:lnTo>
                            <a:pt x="0" y="46"/>
                          </a:lnTo>
                          <a:lnTo>
                            <a:pt x="46" y="69"/>
                          </a:lnTo>
                          <a:lnTo>
                            <a:pt x="136" y="91"/>
                          </a:lnTo>
                          <a:lnTo>
                            <a:pt x="182" y="69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6600"/>
                        </a:gs>
                        <a:gs pos="100000">
                          <a:srgbClr val="003300"/>
                        </a:gs>
                      </a:gsLst>
                      <a:lin ang="27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0" name="Freeform 428"/>
                    <p:cNvSpPr>
                      <a:spLocks/>
                    </p:cNvSpPr>
                    <p:nvPr/>
                  </p:nvSpPr>
                  <p:spPr bwMode="auto">
                    <a:xfrm>
                      <a:off x="3874" y="3023"/>
                      <a:ext cx="95" cy="180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23"/>
                        </a:cxn>
                        <a:cxn ang="0">
                          <a:pos x="27" y="91"/>
                        </a:cxn>
                        <a:cxn ang="0">
                          <a:pos x="4" y="204"/>
                        </a:cxn>
                        <a:cxn ang="0">
                          <a:pos x="49" y="340"/>
                        </a:cxn>
                        <a:cxn ang="0">
                          <a:pos x="117" y="227"/>
                        </a:cxn>
                        <a:cxn ang="0">
                          <a:pos x="49" y="23"/>
                        </a:cxn>
                      </a:cxnLst>
                      <a:rect l="0" t="0" r="r" b="b"/>
                      <a:pathLst>
                        <a:path w="117" h="344">
                          <a:moveTo>
                            <a:pt x="49" y="23"/>
                          </a:moveTo>
                          <a:cubicBezTo>
                            <a:pt x="34" y="0"/>
                            <a:pt x="34" y="61"/>
                            <a:pt x="27" y="91"/>
                          </a:cubicBezTo>
                          <a:cubicBezTo>
                            <a:pt x="20" y="121"/>
                            <a:pt x="0" y="163"/>
                            <a:pt x="4" y="204"/>
                          </a:cubicBezTo>
                          <a:cubicBezTo>
                            <a:pt x="8" y="245"/>
                            <a:pt x="30" y="336"/>
                            <a:pt x="49" y="340"/>
                          </a:cubicBezTo>
                          <a:cubicBezTo>
                            <a:pt x="68" y="344"/>
                            <a:pt x="117" y="280"/>
                            <a:pt x="117" y="227"/>
                          </a:cubicBezTo>
                          <a:cubicBezTo>
                            <a:pt x="117" y="174"/>
                            <a:pt x="64" y="46"/>
                            <a:pt x="49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3300"/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1" name="Oval 429"/>
                    <p:cNvSpPr>
                      <a:spLocks noChangeArrowheads="1"/>
                    </p:cNvSpPr>
                    <p:nvPr/>
                  </p:nvSpPr>
                  <p:spPr bwMode="auto">
                    <a:xfrm rot="3600000">
                      <a:off x="4014" y="2860"/>
                      <a:ext cx="46" cy="27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006600">
                            <a:gamma/>
                            <a:shade val="46275"/>
                            <a:invGamma/>
                            <a:alpha val="0"/>
                          </a:srgbClr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2" name="Oval 4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65" y="3023"/>
                      <a:ext cx="23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9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3" name="Oval 4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8" y="3135"/>
                      <a:ext cx="23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9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4" name="Oval 4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80" y="3046"/>
                      <a:ext cx="21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9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5" name="Oval 4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91" y="3023"/>
                      <a:ext cx="23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9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6" name="Oval 4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2" y="3089"/>
                      <a:ext cx="23" cy="2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9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7" name="Oval 4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01" y="3023"/>
                      <a:ext cx="44" cy="4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85B400"/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38" name="Oval 436"/>
                    <p:cNvSpPr>
                      <a:spLocks noChangeArrowheads="1"/>
                    </p:cNvSpPr>
                    <p:nvPr/>
                  </p:nvSpPr>
                  <p:spPr bwMode="auto">
                    <a:xfrm rot="3600000">
                      <a:off x="3869" y="3125"/>
                      <a:ext cx="110" cy="8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E0FF89"/>
                        </a:gs>
                        <a:gs pos="100000">
                          <a:srgbClr val="E0FF89">
                            <a:gamma/>
                            <a:shade val="57647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98" name="Oval 437"/>
                  <p:cNvSpPr>
                    <a:spLocks noChangeArrowheads="1"/>
                  </p:cNvSpPr>
                  <p:nvPr userDrawn="1"/>
                </p:nvSpPr>
                <p:spPr bwMode="auto">
                  <a:xfrm rot="600000">
                    <a:off x="1068" y="1318"/>
                    <a:ext cx="16" cy="10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>
                          <a:gamma/>
                          <a:shade val="46275"/>
                          <a:invGamma/>
                          <a:alpha val="0"/>
                        </a:srgbClr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432" name="Group 438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070" y="1293"/>
                    <a:ext cx="26" cy="25"/>
                    <a:chOff x="4921" y="3317"/>
                    <a:chExt cx="431" cy="431"/>
                  </a:xfrm>
                </p:grpSpPr>
                <p:grpSp>
                  <p:nvGrpSpPr>
                    <p:cNvPr id="433" name="Group 43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25" name="Oval 44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26" name="Oval 44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24" name="Oval 4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434" name="Group 44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173" y="1434"/>
                    <a:ext cx="27" cy="26"/>
                    <a:chOff x="4921" y="3317"/>
                    <a:chExt cx="431" cy="431"/>
                  </a:xfrm>
                </p:grpSpPr>
                <p:grpSp>
                  <p:nvGrpSpPr>
                    <p:cNvPr id="457" name="Group 4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21" name="Oval 44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7" y="3362"/>
                        <a:ext cx="44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22" name="Oval 44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20" name="Oval 4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9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459" name="Group 448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109" y="1511"/>
                    <a:ext cx="26" cy="26"/>
                    <a:chOff x="4921" y="3317"/>
                    <a:chExt cx="431" cy="431"/>
                  </a:xfrm>
                </p:grpSpPr>
                <p:grpSp>
                  <p:nvGrpSpPr>
                    <p:cNvPr id="460" name="Group 44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17" name="Oval 45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18" name="Oval 45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16" name="Oval 4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461" name="Group 45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276" y="1408"/>
                    <a:ext cx="26" cy="26"/>
                    <a:chOff x="4921" y="3317"/>
                    <a:chExt cx="431" cy="431"/>
                  </a:xfrm>
                </p:grpSpPr>
                <p:grpSp>
                  <p:nvGrpSpPr>
                    <p:cNvPr id="494" name="Group 45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13" name="Oval 45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14" name="Oval 45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12" name="Oval 4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6" name="Group 458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173" y="1293"/>
                    <a:ext cx="27" cy="25"/>
                    <a:chOff x="4921" y="3317"/>
                    <a:chExt cx="431" cy="431"/>
                  </a:xfrm>
                </p:grpSpPr>
                <p:grpSp>
                  <p:nvGrpSpPr>
                    <p:cNvPr id="497" name="Group 4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09" name="Oval 46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7" y="3362"/>
                        <a:ext cx="44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10" name="Oval 46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08" name="Oval 4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9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498" name="Group 46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379" y="1331"/>
                    <a:ext cx="26" cy="26"/>
                    <a:chOff x="4921" y="3317"/>
                    <a:chExt cx="431" cy="431"/>
                  </a:xfrm>
                </p:grpSpPr>
                <p:grpSp>
                  <p:nvGrpSpPr>
                    <p:cNvPr id="499" name="Group 4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05" name="Oval 4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06" name="Oval 46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04" name="Oval 4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0" name="Group 468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251" y="1563"/>
                    <a:ext cx="25" cy="25"/>
                    <a:chOff x="4921" y="3317"/>
                    <a:chExt cx="431" cy="431"/>
                  </a:xfrm>
                </p:grpSpPr>
                <p:grpSp>
                  <p:nvGrpSpPr>
                    <p:cNvPr id="501" name="Group 46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201" name="Oval 47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5" y="3362"/>
                        <a:ext cx="47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202" name="Oval 47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00" name="Oval 4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7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2" name="Group 47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070" y="1614"/>
                    <a:ext cx="26" cy="26"/>
                    <a:chOff x="4921" y="3317"/>
                    <a:chExt cx="431" cy="431"/>
                  </a:xfrm>
                </p:grpSpPr>
                <p:grpSp>
                  <p:nvGrpSpPr>
                    <p:cNvPr id="503" name="Group 4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197" name="Oval 47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98" name="Oval 47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96" name="Oval 4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4" name="Group 478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289" y="1216"/>
                    <a:ext cx="26" cy="25"/>
                    <a:chOff x="4921" y="3317"/>
                    <a:chExt cx="431" cy="431"/>
                  </a:xfrm>
                </p:grpSpPr>
                <p:grpSp>
                  <p:nvGrpSpPr>
                    <p:cNvPr id="505" name="Group 47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193" name="Oval 48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94" name="Oval 48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92" name="Oval 4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06" name="Group 48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353" y="1370"/>
                    <a:ext cx="26" cy="26"/>
                    <a:chOff x="4921" y="3317"/>
                    <a:chExt cx="431" cy="431"/>
                  </a:xfrm>
                </p:grpSpPr>
                <p:grpSp>
                  <p:nvGrpSpPr>
                    <p:cNvPr id="507" name="Group 48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189" name="Oval 48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4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90" name="Oval 48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88" name="Oval 4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09" name="Oval 48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88" y="1408"/>
                    <a:ext cx="143" cy="27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34" name="Group 489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341" y="1627"/>
                    <a:ext cx="26" cy="25"/>
                    <a:chOff x="4921" y="3317"/>
                    <a:chExt cx="431" cy="431"/>
                  </a:xfrm>
                </p:grpSpPr>
                <p:grpSp>
                  <p:nvGrpSpPr>
                    <p:cNvPr id="536" name="Group 4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185" name="Oval 49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8" y="3362"/>
                        <a:ext cx="42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86" name="Oval 49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84" name="Oval 4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8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11" name="Oval 49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20" y="1421"/>
                    <a:ext cx="90" cy="24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BE8DD"/>
                      </a:gs>
                      <a:gs pos="100000">
                        <a:srgbClr val="FBE8DD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37" name="Group 495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032" y="1357"/>
                    <a:ext cx="25" cy="25"/>
                    <a:chOff x="4921" y="3317"/>
                    <a:chExt cx="431" cy="431"/>
                  </a:xfrm>
                </p:grpSpPr>
                <p:grpSp>
                  <p:nvGrpSpPr>
                    <p:cNvPr id="538" name="Group 4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21" y="3317"/>
                      <a:ext cx="431" cy="431"/>
                      <a:chOff x="2653" y="3362"/>
                      <a:chExt cx="91" cy="68"/>
                    </a:xfrm>
                  </p:grpSpPr>
                  <p:sp>
                    <p:nvSpPr>
                      <p:cNvPr id="181" name="Oval 49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75" y="3362"/>
                        <a:ext cx="47" cy="46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60001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82" name="Oval 49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53" y="3362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6600">
                              <a:gamma/>
                              <a:shade val="46275"/>
                              <a:invGamma/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15875" algn="ctr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80" name="Oval 4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1" y="3317"/>
                      <a:ext cx="397" cy="36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8000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13" name="Oval 50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41" y="1424"/>
                    <a:ext cx="90" cy="24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3E9E5"/>
                      </a:gs>
                      <a:gs pos="100000">
                        <a:srgbClr val="F3E9E5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4" name="Freeform 501"/>
                  <p:cNvSpPr>
                    <a:spLocks/>
                  </p:cNvSpPr>
                  <p:nvPr userDrawn="1"/>
                </p:nvSpPr>
                <p:spPr bwMode="auto">
                  <a:xfrm>
                    <a:off x="1006" y="1422"/>
                    <a:ext cx="52" cy="74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3" y="159"/>
                      </a:cxn>
                      <a:cxn ang="0">
                        <a:pos x="23" y="703"/>
                      </a:cxn>
                      <a:cxn ang="0">
                        <a:pos x="0" y="1225"/>
                      </a:cxn>
                      <a:cxn ang="0">
                        <a:pos x="0" y="1429"/>
                      </a:cxn>
                      <a:cxn ang="0">
                        <a:pos x="68" y="1429"/>
                      </a:cxn>
                      <a:cxn ang="0">
                        <a:pos x="91" y="885"/>
                      </a:cxn>
                      <a:cxn ang="0">
                        <a:pos x="114" y="590"/>
                      </a:cxn>
                      <a:cxn ang="0">
                        <a:pos x="114" y="159"/>
                      </a:cxn>
                      <a:cxn ang="0">
                        <a:pos x="114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14" h="1429">
                        <a:moveTo>
                          <a:pt x="0" y="0"/>
                        </a:moveTo>
                        <a:lnTo>
                          <a:pt x="23" y="159"/>
                        </a:lnTo>
                        <a:lnTo>
                          <a:pt x="23" y="703"/>
                        </a:lnTo>
                        <a:lnTo>
                          <a:pt x="0" y="1225"/>
                        </a:lnTo>
                        <a:lnTo>
                          <a:pt x="0" y="1429"/>
                        </a:lnTo>
                        <a:lnTo>
                          <a:pt x="68" y="1429"/>
                        </a:lnTo>
                        <a:lnTo>
                          <a:pt x="91" y="885"/>
                        </a:lnTo>
                        <a:lnTo>
                          <a:pt x="114" y="590"/>
                        </a:lnTo>
                        <a:lnTo>
                          <a:pt x="114" y="159"/>
                        </a:lnTo>
                        <a:lnTo>
                          <a:pt x="11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DEBD"/>
                      </a:gs>
                      <a:gs pos="50000">
                        <a:srgbClr val="FFDEBD">
                          <a:gamma/>
                          <a:tint val="42353"/>
                          <a:invGamma/>
                        </a:srgbClr>
                      </a:gs>
                      <a:gs pos="100000">
                        <a:srgbClr val="FFDEBD"/>
                      </a:gs>
                    </a:gsLst>
                    <a:lin ang="54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5" name="Freeform 502"/>
                  <p:cNvSpPr>
                    <a:spLocks/>
                  </p:cNvSpPr>
                  <p:nvPr userDrawn="1"/>
                </p:nvSpPr>
                <p:spPr bwMode="auto">
                  <a:xfrm rot="21360000">
                    <a:off x="1389" y="1424"/>
                    <a:ext cx="51" cy="74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3" y="159"/>
                      </a:cxn>
                      <a:cxn ang="0">
                        <a:pos x="23" y="703"/>
                      </a:cxn>
                      <a:cxn ang="0">
                        <a:pos x="0" y="1225"/>
                      </a:cxn>
                      <a:cxn ang="0">
                        <a:pos x="0" y="1429"/>
                      </a:cxn>
                      <a:cxn ang="0">
                        <a:pos x="68" y="1429"/>
                      </a:cxn>
                      <a:cxn ang="0">
                        <a:pos x="91" y="885"/>
                      </a:cxn>
                      <a:cxn ang="0">
                        <a:pos x="114" y="590"/>
                      </a:cxn>
                      <a:cxn ang="0">
                        <a:pos x="114" y="159"/>
                      </a:cxn>
                      <a:cxn ang="0">
                        <a:pos x="114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14" h="1429">
                        <a:moveTo>
                          <a:pt x="0" y="0"/>
                        </a:moveTo>
                        <a:lnTo>
                          <a:pt x="23" y="159"/>
                        </a:lnTo>
                        <a:lnTo>
                          <a:pt x="23" y="703"/>
                        </a:lnTo>
                        <a:lnTo>
                          <a:pt x="0" y="1225"/>
                        </a:lnTo>
                        <a:lnTo>
                          <a:pt x="0" y="1429"/>
                        </a:lnTo>
                        <a:lnTo>
                          <a:pt x="68" y="1429"/>
                        </a:lnTo>
                        <a:lnTo>
                          <a:pt x="91" y="885"/>
                        </a:lnTo>
                        <a:lnTo>
                          <a:pt x="114" y="590"/>
                        </a:lnTo>
                        <a:lnTo>
                          <a:pt x="114" y="159"/>
                        </a:lnTo>
                        <a:lnTo>
                          <a:pt x="11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DEBD"/>
                      </a:gs>
                      <a:gs pos="50000">
                        <a:srgbClr val="FFDEBD">
                          <a:gamma/>
                          <a:tint val="42353"/>
                          <a:invGamma/>
                        </a:srgbClr>
                      </a:gs>
                      <a:gs pos="100000">
                        <a:srgbClr val="FFDEBD"/>
                      </a:gs>
                    </a:gsLst>
                    <a:lin ang="5400000" scaled="1"/>
                  </a:gradFill>
                  <a:ln w="1587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6" name="Oval 503"/>
                  <p:cNvSpPr>
                    <a:spLocks noChangeArrowheads="1"/>
                  </p:cNvSpPr>
                  <p:nvPr userDrawn="1"/>
                </p:nvSpPr>
                <p:spPr bwMode="auto">
                  <a:xfrm rot="361513">
                    <a:off x="941" y="2056"/>
                    <a:ext cx="408" cy="43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9966"/>
                      </a:gs>
                      <a:gs pos="100000">
                        <a:srgbClr val="339966">
                          <a:gamma/>
                          <a:shade val="57647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7" name="Oval 504"/>
                  <p:cNvSpPr>
                    <a:spLocks noChangeArrowheads="1"/>
                  </p:cNvSpPr>
                  <p:nvPr userDrawn="1"/>
                </p:nvSpPr>
                <p:spPr bwMode="auto">
                  <a:xfrm rot="3600000">
                    <a:off x="1307" y="2755"/>
                    <a:ext cx="286" cy="28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2E8A5C"/>
                      </a:gs>
                      <a:gs pos="100000">
                        <a:srgbClr val="2E8A5C">
                          <a:gamma/>
                          <a:shade val="57647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8" name="Oval 50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84" y="2607"/>
                    <a:ext cx="81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19" name="Oval 506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07" y="2959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0" name="Oval 50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471" y="2811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1" name="Oval 50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21" y="2959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2" name="Oval 509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84" y="1730"/>
                    <a:ext cx="73" cy="7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3" name="Oval 51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88" y="1852"/>
                    <a:ext cx="81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4" name="Oval 51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63" y="2016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39" name="Group 512"/>
                  <p:cNvGrpSpPr>
                    <a:grpSpLocks/>
                  </p:cNvGrpSpPr>
                  <p:nvPr userDrawn="1"/>
                </p:nvGrpSpPr>
                <p:grpSpPr bwMode="auto">
                  <a:xfrm>
                    <a:off x="964" y="1396"/>
                    <a:ext cx="115" cy="51"/>
                    <a:chOff x="3198" y="3521"/>
                    <a:chExt cx="181" cy="91"/>
                  </a:xfrm>
                </p:grpSpPr>
                <p:sp>
                  <p:nvSpPr>
                    <p:cNvPr id="177" name="Oval 5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4" y="3542"/>
                      <a:ext cx="90" cy="4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006600"/>
                        </a:gs>
                        <a:gs pos="100000">
                          <a:srgbClr val="006600">
                            <a:gamma/>
                            <a:shade val="46275"/>
                            <a:invGamma/>
                          </a:srgbClr>
                        </a:gs>
                      </a:gsLst>
                      <a:lin ang="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8" name="Oval 5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98" y="3521"/>
                      <a:ext cx="181" cy="9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006600"/>
                        </a:gs>
                        <a:gs pos="100000">
                          <a:srgbClr val="006600">
                            <a:gamma/>
                            <a:shade val="46275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26" name="Oval 51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57" y="1403"/>
                    <a:ext cx="65" cy="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006600">
                          <a:gamma/>
                          <a:shade val="46275"/>
                          <a:invGamma/>
                        </a:srgbClr>
                      </a:gs>
                    </a:gsLst>
                    <a:lin ang="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7" name="Oval 516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36" y="1396"/>
                    <a:ext cx="95" cy="4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006600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8" name="Oval 517"/>
                  <p:cNvSpPr>
                    <a:spLocks noChangeArrowheads="1"/>
                  </p:cNvSpPr>
                  <p:nvPr userDrawn="1"/>
                </p:nvSpPr>
                <p:spPr bwMode="auto">
                  <a:xfrm rot="21000000">
                    <a:off x="1328" y="1308"/>
                    <a:ext cx="13" cy="11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>
                          <a:gamma/>
                          <a:shade val="46275"/>
                          <a:invGamma/>
                          <a:alpha val="0"/>
                        </a:srgbClr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29" name="AutoShape 51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22" y="2219"/>
                    <a:ext cx="388" cy="42"/>
                  </a:xfrm>
                  <a:prstGeom prst="roundRect">
                    <a:avLst>
                      <a:gd name="adj" fmla="val 16667"/>
                    </a:avLst>
                  </a:prstGeom>
                  <a:gradFill rotWithShape="1">
                    <a:gsLst>
                      <a:gs pos="0">
                        <a:srgbClr val="A50021"/>
                      </a:gs>
                      <a:gs pos="100000">
                        <a:srgbClr val="A50021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0" name="Oval 519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64" y="2209"/>
                    <a:ext cx="347" cy="7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1" name="Oval 52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43" y="2199"/>
                    <a:ext cx="347" cy="7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2" name="AutoShape 52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860" y="2322"/>
                    <a:ext cx="713" cy="592"/>
                  </a:xfrm>
                  <a:prstGeom prst="roundRect">
                    <a:avLst>
                      <a:gd name="adj" fmla="val 16667"/>
                    </a:avLst>
                  </a:prstGeom>
                  <a:gradFill rotWithShape="1">
                    <a:gsLst>
                      <a:gs pos="0">
                        <a:srgbClr val="CC0000">
                          <a:gamma/>
                          <a:shade val="6275"/>
                          <a:invGamma/>
                        </a:srgbClr>
                      </a:gs>
                      <a:gs pos="50000">
                        <a:srgbClr val="CC0000"/>
                      </a:gs>
                      <a:gs pos="100000">
                        <a:srgbClr val="CC0000">
                          <a:gamma/>
                          <a:shade val="6275"/>
                          <a:invGamma/>
                        </a:srgbClr>
                      </a:gs>
                    </a:gsLst>
                    <a:lin ang="27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3" name="Oval 522"/>
                  <p:cNvSpPr>
                    <a:spLocks noChangeArrowheads="1"/>
                  </p:cNvSpPr>
                  <p:nvPr userDrawn="1"/>
                </p:nvSpPr>
                <p:spPr bwMode="auto">
                  <a:xfrm rot="1739755">
                    <a:off x="1389" y="2322"/>
                    <a:ext cx="204" cy="9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>
                          <a:alpha val="60001"/>
                        </a:schemeClr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4" name="AutoShape 523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860" y="2362"/>
                    <a:ext cx="652" cy="531"/>
                  </a:xfrm>
                  <a:prstGeom prst="roundRect">
                    <a:avLst>
                      <a:gd name="adj" fmla="val 11463"/>
                    </a:avLst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CC0000">
                          <a:gamma/>
                          <a:shade val="86275"/>
                          <a:invGamma/>
                        </a:srgbClr>
                      </a:gs>
                    </a:gsLst>
                    <a:lin ang="5400000" scaled="1"/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5" name="Freeform 524"/>
                  <p:cNvSpPr>
                    <a:spLocks/>
                  </p:cNvSpPr>
                  <p:nvPr userDrawn="1"/>
                </p:nvSpPr>
                <p:spPr bwMode="auto">
                  <a:xfrm>
                    <a:off x="982" y="2240"/>
                    <a:ext cx="47" cy="82"/>
                  </a:xfrm>
                  <a:custGeom>
                    <a:avLst/>
                    <a:gdLst/>
                    <a:ahLst/>
                    <a:cxnLst>
                      <a:cxn ang="0">
                        <a:pos x="52" y="0"/>
                      </a:cxn>
                      <a:cxn ang="0">
                        <a:pos x="7" y="23"/>
                      </a:cxn>
                      <a:cxn ang="0">
                        <a:pos x="7" y="91"/>
                      </a:cxn>
                    </a:cxnLst>
                    <a:rect l="0" t="0" r="r" b="b"/>
                    <a:pathLst>
                      <a:path w="52" h="91">
                        <a:moveTo>
                          <a:pt x="52" y="0"/>
                        </a:moveTo>
                        <a:cubicBezTo>
                          <a:pt x="33" y="4"/>
                          <a:pt x="14" y="8"/>
                          <a:pt x="7" y="23"/>
                        </a:cubicBezTo>
                        <a:cubicBezTo>
                          <a:pt x="0" y="38"/>
                          <a:pt x="14" y="80"/>
                          <a:pt x="7" y="91"/>
                        </a:cubicBezTo>
                      </a:path>
                    </a:pathLst>
                  </a:custGeom>
                  <a:noFill/>
                  <a:ln w="69850" cap="flat" cmpd="sng">
                    <a:solidFill>
                      <a:srgbClr val="A5002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36" name="Oval 52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21" y="2199"/>
                    <a:ext cx="123" cy="18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shade val="57647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40" name="Group 526"/>
                  <p:cNvGrpSpPr>
                    <a:grpSpLocks/>
                  </p:cNvGrpSpPr>
                  <p:nvPr userDrawn="1"/>
                </p:nvGrpSpPr>
                <p:grpSpPr bwMode="auto">
                  <a:xfrm flipH="1">
                    <a:off x="1431" y="2240"/>
                    <a:ext cx="60" cy="143"/>
                    <a:chOff x="3288" y="3430"/>
                    <a:chExt cx="115" cy="159"/>
                  </a:xfrm>
                </p:grpSpPr>
                <p:sp>
                  <p:nvSpPr>
                    <p:cNvPr id="175" name="Freeform 527"/>
                    <p:cNvSpPr>
                      <a:spLocks/>
                    </p:cNvSpPr>
                    <p:nvPr/>
                  </p:nvSpPr>
                  <p:spPr bwMode="auto">
                    <a:xfrm>
                      <a:off x="3334" y="3430"/>
                      <a:ext cx="52" cy="91"/>
                    </a:xfrm>
                    <a:custGeom>
                      <a:avLst/>
                      <a:gdLst/>
                      <a:ahLst/>
                      <a:cxnLst>
                        <a:cxn ang="0">
                          <a:pos x="52" y="0"/>
                        </a:cxn>
                        <a:cxn ang="0">
                          <a:pos x="7" y="23"/>
                        </a:cxn>
                        <a:cxn ang="0">
                          <a:pos x="7" y="91"/>
                        </a:cxn>
                      </a:cxnLst>
                      <a:rect l="0" t="0" r="r" b="b"/>
                      <a:pathLst>
                        <a:path w="52" h="91">
                          <a:moveTo>
                            <a:pt x="52" y="0"/>
                          </a:moveTo>
                          <a:cubicBezTo>
                            <a:pt x="33" y="4"/>
                            <a:pt x="14" y="8"/>
                            <a:pt x="7" y="23"/>
                          </a:cubicBezTo>
                          <a:cubicBezTo>
                            <a:pt x="0" y="38"/>
                            <a:pt x="14" y="80"/>
                            <a:pt x="7" y="91"/>
                          </a:cubicBezTo>
                        </a:path>
                      </a:pathLst>
                    </a:custGeom>
                    <a:noFill/>
                    <a:ln w="69850" cap="flat" cmpd="sng">
                      <a:solidFill>
                        <a:srgbClr val="A500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6" name="Oval 5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8" y="3453"/>
                      <a:ext cx="115" cy="13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gamma/>
                            <a:shade val="57647"/>
                            <a:invGamma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41" name="Group 529"/>
                  <p:cNvGrpSpPr>
                    <a:grpSpLocks/>
                  </p:cNvGrpSpPr>
                  <p:nvPr userDrawn="1"/>
                </p:nvGrpSpPr>
                <p:grpSpPr bwMode="auto">
                  <a:xfrm flipH="1">
                    <a:off x="1369" y="2117"/>
                    <a:ext cx="82" cy="163"/>
                    <a:chOff x="2721" y="3203"/>
                    <a:chExt cx="90" cy="181"/>
                  </a:xfrm>
                </p:grpSpPr>
                <p:sp>
                  <p:nvSpPr>
                    <p:cNvPr id="162" name="Freeform 530"/>
                    <p:cNvSpPr>
                      <a:spLocks/>
                    </p:cNvSpPr>
                    <p:nvPr/>
                  </p:nvSpPr>
                  <p:spPr bwMode="auto">
                    <a:xfrm>
                      <a:off x="2721" y="3203"/>
                      <a:ext cx="66" cy="181"/>
                    </a:xfrm>
                    <a:custGeom>
                      <a:avLst/>
                      <a:gdLst/>
                      <a:ahLst/>
                      <a:cxnLst>
                        <a:cxn ang="0">
                          <a:pos x="34" y="23"/>
                        </a:cxn>
                        <a:cxn ang="0">
                          <a:pos x="11" y="159"/>
                        </a:cxn>
                        <a:cxn ang="0">
                          <a:pos x="34" y="340"/>
                        </a:cxn>
                        <a:cxn ang="0">
                          <a:pos x="79" y="363"/>
                        </a:cxn>
                        <a:cxn ang="0">
                          <a:pos x="148" y="363"/>
                        </a:cxn>
                        <a:cxn ang="0">
                          <a:pos x="193" y="340"/>
                        </a:cxn>
                        <a:cxn ang="0">
                          <a:pos x="216" y="318"/>
                        </a:cxn>
                        <a:cxn ang="0">
                          <a:pos x="216" y="295"/>
                        </a:cxn>
                        <a:cxn ang="0">
                          <a:pos x="193" y="272"/>
                        </a:cxn>
                        <a:cxn ang="0">
                          <a:pos x="170" y="204"/>
                        </a:cxn>
                        <a:cxn ang="0">
                          <a:pos x="170" y="136"/>
                        </a:cxn>
                        <a:cxn ang="0">
                          <a:pos x="125" y="45"/>
                        </a:cxn>
                        <a:cxn ang="0">
                          <a:pos x="102" y="23"/>
                        </a:cxn>
                        <a:cxn ang="0">
                          <a:pos x="11" y="23"/>
                        </a:cxn>
                        <a:cxn ang="0">
                          <a:pos x="34" y="23"/>
                        </a:cxn>
                      </a:cxnLst>
                      <a:rect l="0" t="0" r="r" b="b"/>
                      <a:pathLst>
                        <a:path w="220" h="374">
                          <a:moveTo>
                            <a:pt x="34" y="23"/>
                          </a:moveTo>
                          <a:cubicBezTo>
                            <a:pt x="34" y="46"/>
                            <a:pt x="11" y="106"/>
                            <a:pt x="11" y="159"/>
                          </a:cubicBezTo>
                          <a:cubicBezTo>
                            <a:pt x="11" y="212"/>
                            <a:pt x="23" y="306"/>
                            <a:pt x="34" y="340"/>
                          </a:cubicBezTo>
                          <a:cubicBezTo>
                            <a:pt x="45" y="374"/>
                            <a:pt x="60" y="359"/>
                            <a:pt x="79" y="363"/>
                          </a:cubicBezTo>
                          <a:cubicBezTo>
                            <a:pt x="98" y="367"/>
                            <a:pt x="129" y="367"/>
                            <a:pt x="148" y="363"/>
                          </a:cubicBezTo>
                          <a:cubicBezTo>
                            <a:pt x="167" y="359"/>
                            <a:pt x="182" y="348"/>
                            <a:pt x="193" y="340"/>
                          </a:cubicBezTo>
                          <a:cubicBezTo>
                            <a:pt x="204" y="332"/>
                            <a:pt x="212" y="326"/>
                            <a:pt x="216" y="318"/>
                          </a:cubicBezTo>
                          <a:cubicBezTo>
                            <a:pt x="220" y="310"/>
                            <a:pt x="220" y="303"/>
                            <a:pt x="216" y="295"/>
                          </a:cubicBezTo>
                          <a:cubicBezTo>
                            <a:pt x="212" y="287"/>
                            <a:pt x="201" y="287"/>
                            <a:pt x="193" y="272"/>
                          </a:cubicBezTo>
                          <a:cubicBezTo>
                            <a:pt x="185" y="257"/>
                            <a:pt x="174" y="227"/>
                            <a:pt x="170" y="204"/>
                          </a:cubicBezTo>
                          <a:cubicBezTo>
                            <a:pt x="166" y="181"/>
                            <a:pt x="177" y="162"/>
                            <a:pt x="170" y="136"/>
                          </a:cubicBezTo>
                          <a:cubicBezTo>
                            <a:pt x="163" y="110"/>
                            <a:pt x="136" y="64"/>
                            <a:pt x="125" y="45"/>
                          </a:cubicBezTo>
                          <a:cubicBezTo>
                            <a:pt x="114" y="26"/>
                            <a:pt x="121" y="27"/>
                            <a:pt x="102" y="23"/>
                          </a:cubicBezTo>
                          <a:cubicBezTo>
                            <a:pt x="83" y="19"/>
                            <a:pt x="22" y="23"/>
                            <a:pt x="11" y="23"/>
                          </a:cubicBezTo>
                          <a:cubicBezTo>
                            <a:pt x="0" y="23"/>
                            <a:pt x="34" y="0"/>
                            <a:pt x="34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DEBD">
                            <a:gamma/>
                            <a:tint val="42353"/>
                            <a:invGamma/>
                          </a:srgbClr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3" name="Oval 531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40" y="3338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4" name="Oval 532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53" y="3338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5" name="Oval 533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65" y="3331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6" name="Oval 534"/>
                    <p:cNvSpPr>
                      <a:spLocks noChangeArrowheads="1"/>
                    </p:cNvSpPr>
                    <p:nvPr/>
                  </p:nvSpPr>
                  <p:spPr bwMode="auto">
                    <a:xfrm rot="20760000">
                      <a:off x="2771" y="3323"/>
                      <a:ext cx="2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7" name="Oval 535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71" y="3346"/>
                      <a:ext cx="11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8" name="Oval 536"/>
                    <p:cNvSpPr>
                      <a:spLocks noChangeArrowheads="1"/>
                    </p:cNvSpPr>
                    <p:nvPr/>
                  </p:nvSpPr>
                  <p:spPr bwMode="auto">
                    <a:xfrm rot="-967655">
                      <a:off x="2721" y="3317"/>
                      <a:ext cx="56" cy="4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57647"/>
                            <a:invGamma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9" name="Freeform 537"/>
                    <p:cNvSpPr>
                      <a:spLocks/>
                    </p:cNvSpPr>
                    <p:nvPr/>
                  </p:nvSpPr>
                  <p:spPr bwMode="auto">
                    <a:xfrm>
                      <a:off x="2750" y="3212"/>
                      <a:ext cx="61" cy="111"/>
                    </a:xfrm>
                    <a:custGeom>
                      <a:avLst/>
                      <a:gdLst/>
                      <a:ahLst/>
                      <a:cxnLst>
                        <a:cxn ang="0">
                          <a:pos x="11" y="30"/>
                        </a:cxn>
                        <a:cxn ang="0">
                          <a:pos x="34" y="75"/>
                        </a:cxn>
                        <a:cxn ang="0">
                          <a:pos x="79" y="211"/>
                        </a:cxn>
                        <a:cxn ang="0">
                          <a:pos x="102" y="256"/>
                        </a:cxn>
                        <a:cxn ang="0">
                          <a:pos x="147" y="325"/>
                        </a:cxn>
                        <a:cxn ang="0">
                          <a:pos x="215" y="325"/>
                        </a:cxn>
                        <a:cxn ang="0">
                          <a:pos x="192" y="302"/>
                        </a:cxn>
                        <a:cxn ang="0">
                          <a:pos x="170" y="302"/>
                        </a:cxn>
                        <a:cxn ang="0">
                          <a:pos x="147" y="256"/>
                        </a:cxn>
                        <a:cxn ang="0">
                          <a:pos x="102" y="166"/>
                        </a:cxn>
                        <a:cxn ang="0">
                          <a:pos x="79" y="75"/>
                        </a:cxn>
                        <a:cxn ang="0">
                          <a:pos x="11" y="7"/>
                        </a:cxn>
                        <a:cxn ang="0">
                          <a:pos x="11" y="30"/>
                        </a:cxn>
                      </a:cxnLst>
                      <a:rect l="0" t="0" r="r" b="b"/>
                      <a:pathLst>
                        <a:path w="222" h="336">
                          <a:moveTo>
                            <a:pt x="11" y="30"/>
                          </a:moveTo>
                          <a:cubicBezTo>
                            <a:pt x="15" y="41"/>
                            <a:pt x="23" y="45"/>
                            <a:pt x="34" y="75"/>
                          </a:cubicBezTo>
                          <a:cubicBezTo>
                            <a:pt x="45" y="105"/>
                            <a:pt x="68" y="181"/>
                            <a:pt x="79" y="211"/>
                          </a:cubicBezTo>
                          <a:cubicBezTo>
                            <a:pt x="90" y="241"/>
                            <a:pt x="91" y="237"/>
                            <a:pt x="102" y="256"/>
                          </a:cubicBezTo>
                          <a:cubicBezTo>
                            <a:pt x="113" y="275"/>
                            <a:pt x="128" y="314"/>
                            <a:pt x="147" y="325"/>
                          </a:cubicBezTo>
                          <a:cubicBezTo>
                            <a:pt x="166" y="336"/>
                            <a:pt x="208" y="329"/>
                            <a:pt x="215" y="325"/>
                          </a:cubicBezTo>
                          <a:cubicBezTo>
                            <a:pt x="222" y="321"/>
                            <a:pt x="200" y="306"/>
                            <a:pt x="192" y="302"/>
                          </a:cubicBezTo>
                          <a:cubicBezTo>
                            <a:pt x="184" y="298"/>
                            <a:pt x="177" y="310"/>
                            <a:pt x="170" y="302"/>
                          </a:cubicBezTo>
                          <a:cubicBezTo>
                            <a:pt x="163" y="294"/>
                            <a:pt x="158" y="279"/>
                            <a:pt x="147" y="256"/>
                          </a:cubicBezTo>
                          <a:cubicBezTo>
                            <a:pt x="136" y="233"/>
                            <a:pt x="113" y="196"/>
                            <a:pt x="102" y="166"/>
                          </a:cubicBezTo>
                          <a:cubicBezTo>
                            <a:pt x="91" y="136"/>
                            <a:pt x="94" y="101"/>
                            <a:pt x="79" y="75"/>
                          </a:cubicBezTo>
                          <a:cubicBezTo>
                            <a:pt x="64" y="49"/>
                            <a:pt x="22" y="14"/>
                            <a:pt x="11" y="7"/>
                          </a:cubicBezTo>
                          <a:cubicBezTo>
                            <a:pt x="0" y="0"/>
                            <a:pt x="7" y="19"/>
                            <a:pt x="11" y="3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DEBD">
                            <a:gamma/>
                            <a:tint val="42353"/>
                            <a:invGamma/>
                          </a:srgbClr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0" name="Oval 538"/>
                    <p:cNvSpPr>
                      <a:spLocks noChangeArrowheads="1"/>
                    </p:cNvSpPr>
                    <p:nvPr/>
                  </p:nvSpPr>
                  <p:spPr bwMode="auto">
                    <a:xfrm rot="20760000">
                      <a:off x="2765" y="3249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tint val="73725"/>
                            <a:invGamma/>
                            <a:alpha val="39999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1" name="Oval 539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40" y="3365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0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8000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2" name="Oval 540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53" y="3368"/>
                      <a:ext cx="11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0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8000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3" name="Oval 541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66" y="3365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74" name="Oval 542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71" y="3354"/>
                      <a:ext cx="11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42" name="Group 543"/>
                  <p:cNvGrpSpPr>
                    <a:grpSpLocks/>
                  </p:cNvGrpSpPr>
                  <p:nvPr userDrawn="1"/>
                </p:nvGrpSpPr>
                <p:grpSpPr bwMode="auto">
                  <a:xfrm>
                    <a:off x="972" y="2117"/>
                    <a:ext cx="80" cy="163"/>
                    <a:chOff x="2721" y="3203"/>
                    <a:chExt cx="90" cy="181"/>
                  </a:xfrm>
                </p:grpSpPr>
                <p:sp>
                  <p:nvSpPr>
                    <p:cNvPr id="149" name="Freeform 544"/>
                    <p:cNvSpPr>
                      <a:spLocks/>
                    </p:cNvSpPr>
                    <p:nvPr/>
                  </p:nvSpPr>
                  <p:spPr bwMode="auto">
                    <a:xfrm>
                      <a:off x="2721" y="3203"/>
                      <a:ext cx="66" cy="181"/>
                    </a:xfrm>
                    <a:custGeom>
                      <a:avLst/>
                      <a:gdLst/>
                      <a:ahLst/>
                      <a:cxnLst>
                        <a:cxn ang="0">
                          <a:pos x="34" y="23"/>
                        </a:cxn>
                        <a:cxn ang="0">
                          <a:pos x="11" y="159"/>
                        </a:cxn>
                        <a:cxn ang="0">
                          <a:pos x="34" y="340"/>
                        </a:cxn>
                        <a:cxn ang="0">
                          <a:pos x="79" y="363"/>
                        </a:cxn>
                        <a:cxn ang="0">
                          <a:pos x="148" y="363"/>
                        </a:cxn>
                        <a:cxn ang="0">
                          <a:pos x="193" y="340"/>
                        </a:cxn>
                        <a:cxn ang="0">
                          <a:pos x="216" y="318"/>
                        </a:cxn>
                        <a:cxn ang="0">
                          <a:pos x="216" y="295"/>
                        </a:cxn>
                        <a:cxn ang="0">
                          <a:pos x="193" y="272"/>
                        </a:cxn>
                        <a:cxn ang="0">
                          <a:pos x="170" y="204"/>
                        </a:cxn>
                        <a:cxn ang="0">
                          <a:pos x="170" y="136"/>
                        </a:cxn>
                        <a:cxn ang="0">
                          <a:pos x="125" y="45"/>
                        </a:cxn>
                        <a:cxn ang="0">
                          <a:pos x="102" y="23"/>
                        </a:cxn>
                        <a:cxn ang="0">
                          <a:pos x="11" y="23"/>
                        </a:cxn>
                        <a:cxn ang="0">
                          <a:pos x="34" y="23"/>
                        </a:cxn>
                      </a:cxnLst>
                      <a:rect l="0" t="0" r="r" b="b"/>
                      <a:pathLst>
                        <a:path w="220" h="374">
                          <a:moveTo>
                            <a:pt x="34" y="23"/>
                          </a:moveTo>
                          <a:cubicBezTo>
                            <a:pt x="34" y="46"/>
                            <a:pt x="11" y="106"/>
                            <a:pt x="11" y="159"/>
                          </a:cubicBezTo>
                          <a:cubicBezTo>
                            <a:pt x="11" y="212"/>
                            <a:pt x="23" y="306"/>
                            <a:pt x="34" y="340"/>
                          </a:cubicBezTo>
                          <a:cubicBezTo>
                            <a:pt x="45" y="374"/>
                            <a:pt x="60" y="359"/>
                            <a:pt x="79" y="363"/>
                          </a:cubicBezTo>
                          <a:cubicBezTo>
                            <a:pt x="98" y="367"/>
                            <a:pt x="129" y="367"/>
                            <a:pt x="148" y="363"/>
                          </a:cubicBezTo>
                          <a:cubicBezTo>
                            <a:pt x="167" y="359"/>
                            <a:pt x="182" y="348"/>
                            <a:pt x="193" y="340"/>
                          </a:cubicBezTo>
                          <a:cubicBezTo>
                            <a:pt x="204" y="332"/>
                            <a:pt x="212" y="326"/>
                            <a:pt x="216" y="318"/>
                          </a:cubicBezTo>
                          <a:cubicBezTo>
                            <a:pt x="220" y="310"/>
                            <a:pt x="220" y="303"/>
                            <a:pt x="216" y="295"/>
                          </a:cubicBezTo>
                          <a:cubicBezTo>
                            <a:pt x="212" y="287"/>
                            <a:pt x="201" y="287"/>
                            <a:pt x="193" y="272"/>
                          </a:cubicBezTo>
                          <a:cubicBezTo>
                            <a:pt x="185" y="257"/>
                            <a:pt x="174" y="227"/>
                            <a:pt x="170" y="204"/>
                          </a:cubicBezTo>
                          <a:cubicBezTo>
                            <a:pt x="166" y="181"/>
                            <a:pt x="177" y="162"/>
                            <a:pt x="170" y="136"/>
                          </a:cubicBezTo>
                          <a:cubicBezTo>
                            <a:pt x="163" y="110"/>
                            <a:pt x="136" y="64"/>
                            <a:pt x="125" y="45"/>
                          </a:cubicBezTo>
                          <a:cubicBezTo>
                            <a:pt x="114" y="26"/>
                            <a:pt x="121" y="27"/>
                            <a:pt x="102" y="23"/>
                          </a:cubicBezTo>
                          <a:cubicBezTo>
                            <a:pt x="83" y="19"/>
                            <a:pt x="22" y="23"/>
                            <a:pt x="11" y="23"/>
                          </a:cubicBezTo>
                          <a:cubicBezTo>
                            <a:pt x="0" y="23"/>
                            <a:pt x="34" y="0"/>
                            <a:pt x="34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DEBD">
                            <a:gamma/>
                            <a:tint val="42353"/>
                            <a:invGamma/>
                          </a:srgbClr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0" name="Oval 545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40" y="3338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1" name="Oval 546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53" y="3338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2" name="Oval 547"/>
                    <p:cNvSpPr>
                      <a:spLocks noChangeArrowheads="1"/>
                    </p:cNvSpPr>
                    <p:nvPr/>
                  </p:nvSpPr>
                  <p:spPr bwMode="auto">
                    <a:xfrm rot="21000000">
                      <a:off x="2765" y="3331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3" name="Oval 548"/>
                    <p:cNvSpPr>
                      <a:spLocks noChangeArrowheads="1"/>
                    </p:cNvSpPr>
                    <p:nvPr/>
                  </p:nvSpPr>
                  <p:spPr bwMode="auto">
                    <a:xfrm rot="20760000">
                      <a:off x="2771" y="3323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shade val="86275"/>
                            <a:invGamma/>
                            <a:alpha val="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4" name="Oval 549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71" y="3346"/>
                      <a:ext cx="12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5" name="Oval 550"/>
                    <p:cNvSpPr>
                      <a:spLocks noChangeArrowheads="1"/>
                    </p:cNvSpPr>
                    <p:nvPr/>
                  </p:nvSpPr>
                  <p:spPr bwMode="auto">
                    <a:xfrm rot="-967655">
                      <a:off x="2721" y="3317"/>
                      <a:ext cx="56" cy="44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57647"/>
                            <a:invGamma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6" name="Freeform 551"/>
                    <p:cNvSpPr>
                      <a:spLocks/>
                    </p:cNvSpPr>
                    <p:nvPr/>
                  </p:nvSpPr>
                  <p:spPr bwMode="auto">
                    <a:xfrm>
                      <a:off x="2750" y="3212"/>
                      <a:ext cx="61" cy="111"/>
                    </a:xfrm>
                    <a:custGeom>
                      <a:avLst/>
                      <a:gdLst/>
                      <a:ahLst/>
                      <a:cxnLst>
                        <a:cxn ang="0">
                          <a:pos x="11" y="30"/>
                        </a:cxn>
                        <a:cxn ang="0">
                          <a:pos x="34" y="75"/>
                        </a:cxn>
                        <a:cxn ang="0">
                          <a:pos x="79" y="211"/>
                        </a:cxn>
                        <a:cxn ang="0">
                          <a:pos x="102" y="256"/>
                        </a:cxn>
                        <a:cxn ang="0">
                          <a:pos x="147" y="325"/>
                        </a:cxn>
                        <a:cxn ang="0">
                          <a:pos x="215" y="325"/>
                        </a:cxn>
                        <a:cxn ang="0">
                          <a:pos x="192" y="302"/>
                        </a:cxn>
                        <a:cxn ang="0">
                          <a:pos x="170" y="302"/>
                        </a:cxn>
                        <a:cxn ang="0">
                          <a:pos x="147" y="256"/>
                        </a:cxn>
                        <a:cxn ang="0">
                          <a:pos x="102" y="166"/>
                        </a:cxn>
                        <a:cxn ang="0">
                          <a:pos x="79" y="75"/>
                        </a:cxn>
                        <a:cxn ang="0">
                          <a:pos x="11" y="7"/>
                        </a:cxn>
                        <a:cxn ang="0">
                          <a:pos x="11" y="30"/>
                        </a:cxn>
                      </a:cxnLst>
                      <a:rect l="0" t="0" r="r" b="b"/>
                      <a:pathLst>
                        <a:path w="222" h="336">
                          <a:moveTo>
                            <a:pt x="11" y="30"/>
                          </a:moveTo>
                          <a:cubicBezTo>
                            <a:pt x="15" y="41"/>
                            <a:pt x="23" y="45"/>
                            <a:pt x="34" y="75"/>
                          </a:cubicBezTo>
                          <a:cubicBezTo>
                            <a:pt x="45" y="105"/>
                            <a:pt x="68" y="181"/>
                            <a:pt x="79" y="211"/>
                          </a:cubicBezTo>
                          <a:cubicBezTo>
                            <a:pt x="90" y="241"/>
                            <a:pt x="91" y="237"/>
                            <a:pt x="102" y="256"/>
                          </a:cubicBezTo>
                          <a:cubicBezTo>
                            <a:pt x="113" y="275"/>
                            <a:pt x="128" y="314"/>
                            <a:pt x="147" y="325"/>
                          </a:cubicBezTo>
                          <a:cubicBezTo>
                            <a:pt x="166" y="336"/>
                            <a:pt x="208" y="329"/>
                            <a:pt x="215" y="325"/>
                          </a:cubicBezTo>
                          <a:cubicBezTo>
                            <a:pt x="222" y="321"/>
                            <a:pt x="200" y="306"/>
                            <a:pt x="192" y="302"/>
                          </a:cubicBezTo>
                          <a:cubicBezTo>
                            <a:pt x="184" y="298"/>
                            <a:pt x="177" y="310"/>
                            <a:pt x="170" y="302"/>
                          </a:cubicBezTo>
                          <a:cubicBezTo>
                            <a:pt x="163" y="294"/>
                            <a:pt x="158" y="279"/>
                            <a:pt x="147" y="256"/>
                          </a:cubicBezTo>
                          <a:cubicBezTo>
                            <a:pt x="136" y="233"/>
                            <a:pt x="113" y="196"/>
                            <a:pt x="102" y="166"/>
                          </a:cubicBezTo>
                          <a:cubicBezTo>
                            <a:pt x="91" y="136"/>
                            <a:pt x="94" y="101"/>
                            <a:pt x="79" y="75"/>
                          </a:cubicBezTo>
                          <a:cubicBezTo>
                            <a:pt x="64" y="49"/>
                            <a:pt x="22" y="14"/>
                            <a:pt x="11" y="7"/>
                          </a:cubicBezTo>
                          <a:cubicBezTo>
                            <a:pt x="0" y="0"/>
                            <a:pt x="7" y="19"/>
                            <a:pt x="11" y="3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DEBD">
                            <a:gamma/>
                            <a:tint val="42353"/>
                            <a:invGamma/>
                          </a:srgbClr>
                        </a:gs>
                      </a:gsLst>
                      <a:lin ang="5400000" scaled="1"/>
                    </a:gra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7" name="Oval 552"/>
                    <p:cNvSpPr>
                      <a:spLocks noChangeArrowheads="1"/>
                    </p:cNvSpPr>
                    <p:nvPr/>
                  </p:nvSpPr>
                  <p:spPr bwMode="auto">
                    <a:xfrm rot="20760000">
                      <a:off x="2765" y="3249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30000"/>
                          </a:srgbClr>
                        </a:gs>
                        <a:gs pos="100000">
                          <a:srgbClr val="FFCC99">
                            <a:gamma/>
                            <a:tint val="73725"/>
                            <a:invGamma/>
                            <a:alpha val="39999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8" name="Oval 553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40" y="3365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0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8000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59" name="Oval 554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53" y="3368"/>
                      <a:ext cx="11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0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80000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0" name="Oval 555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66" y="3365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1" name="Oval 556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2771" y="3354"/>
                      <a:ext cx="12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EAD5">
                            <a:gamma/>
                            <a:tint val="42353"/>
                            <a:invGamma/>
                            <a:alpha val="0"/>
                          </a:srgbClr>
                        </a:gs>
                        <a:gs pos="100000">
                          <a:srgbClr val="FFEAD5">
                            <a:alpha val="60001"/>
                          </a:srgbClr>
                        </a:gs>
                      </a:gsLst>
                      <a:lin ang="54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40" name="AutoShape 55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43" y="2526"/>
                    <a:ext cx="346" cy="285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A001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1" name="AutoShape 558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063" y="2526"/>
                    <a:ext cx="244" cy="204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2" name="Oval 559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307" y="2260"/>
                    <a:ext cx="82" cy="8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3" name="Oval 56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06" y="2056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4" name="AutoShape 56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82" y="2505"/>
                    <a:ext cx="306" cy="204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CC0000">
                          <a:alpha val="39999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5" name="AutoShape 562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21" y="2423"/>
                    <a:ext cx="61" cy="62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6" name="AutoShape 563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921" y="2750"/>
                    <a:ext cx="61" cy="61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7" name="AutoShape 56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410" y="2423"/>
                    <a:ext cx="61" cy="62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148" name="AutoShape 56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410" y="2750"/>
                    <a:ext cx="61" cy="61"/>
                  </a:xfrm>
                  <a:custGeom>
                    <a:avLst/>
                    <a:gdLst>
                      <a:gd name="T0" fmla="*/ 10860 w 21600"/>
                      <a:gd name="T1" fmla="*/ 2187 h 21600"/>
                      <a:gd name="T2" fmla="*/ 2928 w 21600"/>
                      <a:gd name="T3" fmla="*/ 10800 h 21600"/>
                      <a:gd name="T4" fmla="*/ 10860 w 21600"/>
                      <a:gd name="T5" fmla="*/ 21600 h 21600"/>
                      <a:gd name="T6" fmla="*/ 18672 w 21600"/>
                      <a:gd name="T7" fmla="*/ 1080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37 w 21600"/>
                      <a:gd name="T13" fmla="*/ 2277 h 21600"/>
                      <a:gd name="T14" fmla="*/ 16557 w 21600"/>
                      <a:gd name="T15" fmla="*/ 1367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 w="15875" algn="ctr">
                    <a:noFill/>
                    <a:miter lim="800000"/>
                    <a:headEnd/>
                    <a:tailEnd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543" name="Group 566"/>
                <p:cNvGrpSpPr>
                  <a:grpSpLocks/>
                </p:cNvGrpSpPr>
                <p:nvPr userDrawn="1"/>
              </p:nvGrpSpPr>
              <p:grpSpPr bwMode="auto">
                <a:xfrm>
                  <a:off x="1043" y="907"/>
                  <a:ext cx="317" cy="205"/>
                  <a:chOff x="3220" y="825"/>
                  <a:chExt cx="317" cy="205"/>
                </a:xfrm>
              </p:grpSpPr>
              <p:grpSp>
                <p:nvGrpSpPr>
                  <p:cNvPr id="544" name="Group 567"/>
                  <p:cNvGrpSpPr>
                    <a:grpSpLocks/>
                  </p:cNvGrpSpPr>
                  <p:nvPr/>
                </p:nvGrpSpPr>
                <p:grpSpPr bwMode="auto">
                  <a:xfrm>
                    <a:off x="3267" y="825"/>
                    <a:ext cx="72" cy="57"/>
                    <a:chOff x="2993" y="3227"/>
                    <a:chExt cx="113" cy="90"/>
                  </a:xfrm>
                </p:grpSpPr>
                <p:sp>
                  <p:nvSpPr>
                    <p:cNvPr id="76" name="Oval 5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17" y="3227"/>
                      <a:ext cx="89" cy="9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2125"/>
                        </a:gs>
                        <a:gs pos="100000">
                          <a:srgbClr val="332125">
                            <a:gamma/>
                            <a:shade val="46275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7" name="Freeform 569"/>
                    <p:cNvSpPr>
                      <a:spLocks/>
                    </p:cNvSpPr>
                    <p:nvPr/>
                  </p:nvSpPr>
                  <p:spPr bwMode="auto">
                    <a:xfrm flipH="1">
                      <a:off x="2993" y="3249"/>
                      <a:ext cx="91" cy="44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52"/>
                        </a:cxn>
                        <a:cxn ang="0">
                          <a:pos x="50" y="7"/>
                        </a:cxn>
                        <a:cxn ang="0">
                          <a:pos x="118" y="7"/>
                        </a:cxn>
                        <a:cxn ang="0">
                          <a:pos x="163" y="52"/>
                        </a:cxn>
                        <a:cxn ang="0">
                          <a:pos x="72" y="98"/>
                        </a:cxn>
                        <a:cxn ang="0">
                          <a:pos x="4" y="52"/>
                        </a:cxn>
                      </a:cxnLst>
                      <a:rect l="0" t="0" r="r" b="b"/>
                      <a:pathLst>
                        <a:path w="171" h="102">
                          <a:moveTo>
                            <a:pt x="4" y="52"/>
                          </a:moveTo>
                          <a:cubicBezTo>
                            <a:pt x="0" y="37"/>
                            <a:pt x="31" y="14"/>
                            <a:pt x="50" y="7"/>
                          </a:cubicBezTo>
                          <a:cubicBezTo>
                            <a:pt x="69" y="0"/>
                            <a:pt x="99" y="0"/>
                            <a:pt x="118" y="7"/>
                          </a:cubicBezTo>
                          <a:cubicBezTo>
                            <a:pt x="137" y="14"/>
                            <a:pt x="171" y="37"/>
                            <a:pt x="163" y="52"/>
                          </a:cubicBezTo>
                          <a:cubicBezTo>
                            <a:pt x="155" y="67"/>
                            <a:pt x="98" y="94"/>
                            <a:pt x="72" y="98"/>
                          </a:cubicBezTo>
                          <a:cubicBezTo>
                            <a:pt x="46" y="102"/>
                            <a:pt x="8" y="67"/>
                            <a:pt x="4" y="52"/>
                          </a:cubicBez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545" name="Group 570"/>
                  <p:cNvGrpSpPr>
                    <a:grpSpLocks/>
                  </p:cNvGrpSpPr>
                  <p:nvPr/>
                </p:nvGrpSpPr>
                <p:grpSpPr bwMode="auto">
                  <a:xfrm flipH="1">
                    <a:off x="3447" y="838"/>
                    <a:ext cx="70" cy="57"/>
                    <a:chOff x="2993" y="3227"/>
                    <a:chExt cx="113" cy="90"/>
                  </a:xfrm>
                </p:grpSpPr>
                <p:sp>
                  <p:nvSpPr>
                    <p:cNvPr id="74" name="Oval 5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16" y="3227"/>
                      <a:ext cx="90" cy="9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2125"/>
                        </a:gs>
                        <a:gs pos="100000">
                          <a:srgbClr val="332125">
                            <a:gamma/>
                            <a:shade val="46275"/>
                            <a:invGamma/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5" name="Freeform 572"/>
                    <p:cNvSpPr>
                      <a:spLocks/>
                    </p:cNvSpPr>
                    <p:nvPr/>
                  </p:nvSpPr>
                  <p:spPr bwMode="auto">
                    <a:xfrm flipH="1">
                      <a:off x="2993" y="3249"/>
                      <a:ext cx="90" cy="44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52"/>
                        </a:cxn>
                        <a:cxn ang="0">
                          <a:pos x="50" y="7"/>
                        </a:cxn>
                        <a:cxn ang="0">
                          <a:pos x="118" y="7"/>
                        </a:cxn>
                        <a:cxn ang="0">
                          <a:pos x="163" y="52"/>
                        </a:cxn>
                        <a:cxn ang="0">
                          <a:pos x="72" y="98"/>
                        </a:cxn>
                        <a:cxn ang="0">
                          <a:pos x="4" y="52"/>
                        </a:cxn>
                      </a:cxnLst>
                      <a:rect l="0" t="0" r="r" b="b"/>
                      <a:pathLst>
                        <a:path w="171" h="102">
                          <a:moveTo>
                            <a:pt x="4" y="52"/>
                          </a:moveTo>
                          <a:cubicBezTo>
                            <a:pt x="0" y="37"/>
                            <a:pt x="31" y="14"/>
                            <a:pt x="50" y="7"/>
                          </a:cubicBezTo>
                          <a:cubicBezTo>
                            <a:pt x="69" y="0"/>
                            <a:pt x="99" y="0"/>
                            <a:pt x="118" y="7"/>
                          </a:cubicBezTo>
                          <a:cubicBezTo>
                            <a:pt x="137" y="14"/>
                            <a:pt x="171" y="37"/>
                            <a:pt x="163" y="52"/>
                          </a:cubicBezTo>
                          <a:cubicBezTo>
                            <a:pt x="155" y="67"/>
                            <a:pt x="98" y="94"/>
                            <a:pt x="72" y="98"/>
                          </a:cubicBezTo>
                          <a:cubicBezTo>
                            <a:pt x="46" y="102"/>
                            <a:pt x="8" y="67"/>
                            <a:pt x="4" y="52"/>
                          </a:cubicBez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1587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65" name="Oval 573"/>
                  <p:cNvSpPr>
                    <a:spLocks noChangeArrowheads="1"/>
                  </p:cNvSpPr>
                  <p:nvPr/>
                </p:nvSpPr>
                <p:spPr bwMode="auto">
                  <a:xfrm>
                    <a:off x="3220" y="877"/>
                    <a:ext cx="89" cy="8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A3262">
                          <a:alpha val="70000"/>
                        </a:srgbClr>
                      </a:gs>
                      <a:gs pos="100000">
                        <a:srgbClr val="FFDEBD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46" name="Group 574"/>
                  <p:cNvGrpSpPr>
                    <a:grpSpLocks/>
                  </p:cNvGrpSpPr>
                  <p:nvPr/>
                </p:nvGrpSpPr>
                <p:grpSpPr bwMode="auto">
                  <a:xfrm>
                    <a:off x="3447" y="890"/>
                    <a:ext cx="90" cy="89"/>
                    <a:chOff x="3946" y="2591"/>
                    <a:chExt cx="159" cy="159"/>
                  </a:xfrm>
                </p:grpSpPr>
                <p:sp>
                  <p:nvSpPr>
                    <p:cNvPr id="72" name="Oval 5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6" y="2591"/>
                      <a:ext cx="157" cy="1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A3262">
                            <a:alpha val="70000"/>
                          </a:srgbClr>
                        </a:gs>
                        <a:gs pos="100000">
                          <a:srgbClr val="FFDEBD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3" name="Oval 5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13" y="2614"/>
                      <a:ext cx="92" cy="8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13B59">
                            <a:alpha val="30000"/>
                          </a:srgbClr>
                        </a:gs>
                        <a:gs pos="100000">
                          <a:srgbClr val="FFDEBD">
                            <a:alpha val="0"/>
                          </a:srgbClr>
                        </a:gs>
                      </a:gsLst>
                      <a:lin ang="2700000" scaled="1"/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67" name="AutoShape 577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3373" y="902"/>
                    <a:ext cx="14" cy="52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EEC0B4"/>
                      </a:gs>
                      <a:gs pos="100000">
                        <a:srgbClr val="EEC0B4">
                          <a:gamma/>
                          <a:tint val="80000"/>
                          <a:invGamma/>
                        </a:srgbClr>
                      </a:gs>
                    </a:gsLst>
                    <a:lin ang="5400000" scaled="1"/>
                  </a:gradFill>
                  <a:ln w="158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sp>
                <p:nvSpPr>
                  <p:cNvPr id="68" name="Oval 578"/>
                  <p:cNvSpPr>
                    <a:spLocks noChangeArrowheads="1"/>
                  </p:cNvSpPr>
                  <p:nvPr/>
                </p:nvSpPr>
                <p:spPr bwMode="auto">
                  <a:xfrm>
                    <a:off x="3322" y="863"/>
                    <a:ext cx="129" cy="12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BE8DD">
                          <a:alpha val="60001"/>
                        </a:srgb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1587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pitchFamily="34" charset="0"/>
                    </a:endParaRPr>
                  </a:p>
                </p:txBody>
              </p:sp>
              <p:grpSp>
                <p:nvGrpSpPr>
                  <p:cNvPr id="547" name="Group 579"/>
                  <p:cNvGrpSpPr>
                    <a:grpSpLocks/>
                  </p:cNvGrpSpPr>
                  <p:nvPr/>
                </p:nvGrpSpPr>
                <p:grpSpPr bwMode="auto">
                  <a:xfrm>
                    <a:off x="3317" y="979"/>
                    <a:ext cx="129" cy="51"/>
                    <a:chOff x="4490" y="3158"/>
                    <a:chExt cx="227" cy="91"/>
                  </a:xfrm>
                </p:grpSpPr>
                <p:sp>
                  <p:nvSpPr>
                    <p:cNvPr id="70" name="Oval 5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0" y="3158"/>
                      <a:ext cx="227" cy="9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D1A3">
                            <a:alpha val="39999"/>
                          </a:srgbClr>
                        </a:gs>
                        <a:gs pos="100000">
                          <a:srgbClr val="FFDEBD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1587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71" name="Freeform 581"/>
                    <p:cNvSpPr>
                      <a:spLocks/>
                    </p:cNvSpPr>
                    <p:nvPr/>
                  </p:nvSpPr>
                  <p:spPr bwMode="auto">
                    <a:xfrm>
                      <a:off x="4573" y="3204"/>
                      <a:ext cx="60" cy="4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4"/>
                        </a:cxn>
                        <a:cxn ang="0">
                          <a:pos x="68" y="4"/>
                        </a:cxn>
                      </a:cxnLst>
                      <a:rect l="0" t="0" r="r" b="b"/>
                      <a:pathLst>
                        <a:path w="68" h="4">
                          <a:moveTo>
                            <a:pt x="0" y="4"/>
                          </a:moveTo>
                          <a:cubicBezTo>
                            <a:pt x="19" y="2"/>
                            <a:pt x="38" y="0"/>
                            <a:pt x="68" y="4"/>
                          </a:cubicBezTo>
                        </a:path>
                      </a:pathLst>
                    </a:custGeom>
                    <a:noFill/>
                    <a:ln w="15875" cap="flat" cmpd="sng">
                      <a:solidFill>
                        <a:srgbClr val="F6D3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Arial" pitchFamily="34" charset="0"/>
                      </a:endParaRPr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2"/>
          <p:cNvGrpSpPr>
            <a:grpSpLocks/>
          </p:cNvGrpSpPr>
          <p:nvPr/>
        </p:nvGrpSpPr>
        <p:grpSpPr bwMode="auto">
          <a:xfrm>
            <a:off x="2663825" y="0"/>
            <a:ext cx="450850" cy="438150"/>
            <a:chOff x="2715" y="3022"/>
            <a:chExt cx="284" cy="368"/>
          </a:xfrm>
        </p:grpSpPr>
        <p:sp>
          <p:nvSpPr>
            <p:cNvPr id="1297" name="AutoShape 273"/>
            <p:cNvSpPr>
              <a:spLocks noChangeArrowheads="1"/>
            </p:cNvSpPr>
            <p:nvPr/>
          </p:nvSpPr>
          <p:spPr bwMode="auto">
            <a:xfrm>
              <a:off x="2867" y="3022"/>
              <a:ext cx="22" cy="309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3" name="Group 274"/>
            <p:cNvGrpSpPr>
              <a:grpSpLocks/>
            </p:cNvGrpSpPr>
            <p:nvPr/>
          </p:nvGrpSpPr>
          <p:grpSpPr bwMode="auto">
            <a:xfrm rot="801070">
              <a:off x="2715" y="3097"/>
              <a:ext cx="174" cy="117"/>
              <a:chOff x="2825" y="3007"/>
              <a:chExt cx="229" cy="242"/>
            </a:xfrm>
          </p:grpSpPr>
          <p:sp>
            <p:nvSpPr>
              <p:cNvPr id="1299" name="Freeform 275"/>
              <p:cNvSpPr>
                <a:spLocks/>
              </p:cNvSpPr>
              <p:nvPr/>
            </p:nvSpPr>
            <p:spPr bwMode="auto">
              <a:xfrm>
                <a:off x="2856" y="3007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00" name="Freeform 276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4" name="Group 277"/>
            <p:cNvGrpSpPr>
              <a:grpSpLocks/>
            </p:cNvGrpSpPr>
            <p:nvPr/>
          </p:nvGrpSpPr>
          <p:grpSpPr bwMode="auto">
            <a:xfrm rot="-1941087">
              <a:off x="2791" y="3302"/>
              <a:ext cx="155" cy="88"/>
              <a:chOff x="2825" y="3007"/>
              <a:chExt cx="229" cy="242"/>
            </a:xfrm>
          </p:grpSpPr>
          <p:sp>
            <p:nvSpPr>
              <p:cNvPr id="1302" name="Freeform 278"/>
              <p:cNvSpPr>
                <a:spLocks/>
              </p:cNvSpPr>
              <p:nvPr/>
            </p:nvSpPr>
            <p:spPr bwMode="auto">
              <a:xfrm>
                <a:off x="2858" y="3005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03" name="Freeform 279"/>
              <p:cNvSpPr>
                <a:spLocks/>
              </p:cNvSpPr>
              <p:nvPr/>
            </p:nvSpPr>
            <p:spPr bwMode="auto">
              <a:xfrm rot="3996341" flipH="1">
                <a:off x="2853" y="3028"/>
                <a:ext cx="173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5" name="Group 280"/>
            <p:cNvGrpSpPr>
              <a:grpSpLocks/>
            </p:cNvGrpSpPr>
            <p:nvPr/>
          </p:nvGrpSpPr>
          <p:grpSpPr bwMode="auto">
            <a:xfrm rot="-4994473">
              <a:off x="2866" y="3171"/>
              <a:ext cx="133" cy="133"/>
              <a:chOff x="2825" y="3007"/>
              <a:chExt cx="229" cy="242"/>
            </a:xfrm>
          </p:grpSpPr>
          <p:sp>
            <p:nvSpPr>
              <p:cNvPr id="1305" name="Freeform 281"/>
              <p:cNvSpPr>
                <a:spLocks/>
              </p:cNvSpPr>
              <p:nvPr/>
            </p:nvSpPr>
            <p:spPr bwMode="auto">
              <a:xfrm>
                <a:off x="2859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06" name="Freeform 282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</p:grpSp>
      <p:grpSp>
        <p:nvGrpSpPr>
          <p:cNvPr id="6" name="Group 283"/>
          <p:cNvGrpSpPr>
            <a:grpSpLocks/>
          </p:cNvGrpSpPr>
          <p:nvPr/>
        </p:nvGrpSpPr>
        <p:grpSpPr bwMode="auto">
          <a:xfrm rot="-3920841">
            <a:off x="2222501" y="-63500"/>
            <a:ext cx="176213" cy="303213"/>
            <a:chOff x="2825" y="3007"/>
            <a:chExt cx="229" cy="242"/>
          </a:xfrm>
        </p:grpSpPr>
        <p:sp>
          <p:nvSpPr>
            <p:cNvPr id="1308" name="Freeform 284"/>
            <p:cNvSpPr>
              <a:spLocks/>
            </p:cNvSpPr>
            <p:nvPr/>
          </p:nvSpPr>
          <p:spPr bwMode="auto">
            <a:xfrm>
              <a:off x="2859" y="3006"/>
              <a:ext cx="144" cy="242"/>
            </a:xfrm>
            <a:custGeom>
              <a:avLst/>
              <a:gdLst/>
              <a:ahLst/>
              <a:cxnLst>
                <a:cxn ang="0">
                  <a:pos x="205" y="38"/>
                </a:cxn>
                <a:cxn ang="0">
                  <a:pos x="69" y="106"/>
                </a:cxn>
                <a:cxn ang="0">
                  <a:pos x="23" y="332"/>
                </a:cxn>
                <a:cxn ang="0">
                  <a:pos x="205" y="38"/>
                </a:cxn>
              </a:cxnLst>
              <a:rect l="0" t="0" r="r" b="b"/>
              <a:pathLst>
                <a:path w="213" h="343">
                  <a:moveTo>
                    <a:pt x="205" y="38"/>
                  </a:moveTo>
                  <a:cubicBezTo>
                    <a:pt x="213" y="0"/>
                    <a:pt x="99" y="57"/>
                    <a:pt x="69" y="106"/>
                  </a:cubicBezTo>
                  <a:cubicBezTo>
                    <a:pt x="39" y="155"/>
                    <a:pt x="0" y="343"/>
                    <a:pt x="23" y="332"/>
                  </a:cubicBezTo>
                  <a:cubicBezTo>
                    <a:pt x="46" y="321"/>
                    <a:pt x="197" y="76"/>
                    <a:pt x="205" y="38"/>
                  </a:cubicBezTo>
                  <a:close/>
                </a:path>
              </a:pathLst>
            </a:custGeom>
            <a:solidFill>
              <a:schemeClr val="folHlink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1309" name="Freeform 285"/>
            <p:cNvSpPr>
              <a:spLocks/>
            </p:cNvSpPr>
            <p:nvPr/>
          </p:nvSpPr>
          <p:spPr bwMode="auto">
            <a:xfrm rot="3996341" flipH="1">
              <a:off x="2852" y="3029"/>
              <a:ext cx="175" cy="229"/>
            </a:xfrm>
            <a:custGeom>
              <a:avLst/>
              <a:gdLst/>
              <a:ahLst/>
              <a:cxnLst>
                <a:cxn ang="0">
                  <a:pos x="205" y="38"/>
                </a:cxn>
                <a:cxn ang="0">
                  <a:pos x="69" y="106"/>
                </a:cxn>
                <a:cxn ang="0">
                  <a:pos x="23" y="332"/>
                </a:cxn>
                <a:cxn ang="0">
                  <a:pos x="205" y="38"/>
                </a:cxn>
              </a:cxnLst>
              <a:rect l="0" t="0" r="r" b="b"/>
              <a:pathLst>
                <a:path w="213" h="343">
                  <a:moveTo>
                    <a:pt x="205" y="38"/>
                  </a:moveTo>
                  <a:cubicBezTo>
                    <a:pt x="213" y="0"/>
                    <a:pt x="99" y="57"/>
                    <a:pt x="69" y="106"/>
                  </a:cubicBezTo>
                  <a:cubicBezTo>
                    <a:pt x="39" y="155"/>
                    <a:pt x="0" y="343"/>
                    <a:pt x="23" y="332"/>
                  </a:cubicBezTo>
                  <a:cubicBezTo>
                    <a:pt x="46" y="321"/>
                    <a:pt x="197" y="76"/>
                    <a:pt x="205" y="3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rgbClr val="336600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</p:grpSp>
      <p:grpSp>
        <p:nvGrpSpPr>
          <p:cNvPr id="7" name="Group 286"/>
          <p:cNvGrpSpPr>
            <a:grpSpLocks/>
          </p:cNvGrpSpPr>
          <p:nvPr/>
        </p:nvGrpSpPr>
        <p:grpSpPr bwMode="auto">
          <a:xfrm>
            <a:off x="1008063" y="0"/>
            <a:ext cx="450850" cy="751285"/>
            <a:chOff x="2692" y="2886"/>
            <a:chExt cx="284" cy="631"/>
          </a:xfrm>
        </p:grpSpPr>
        <p:sp>
          <p:nvSpPr>
            <p:cNvPr id="1311" name="AutoShape 287"/>
            <p:cNvSpPr>
              <a:spLocks noChangeArrowheads="1"/>
            </p:cNvSpPr>
            <p:nvPr/>
          </p:nvSpPr>
          <p:spPr bwMode="auto">
            <a:xfrm flipH="1">
              <a:off x="2825" y="2886"/>
              <a:ext cx="32" cy="513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8" name="Group 288"/>
            <p:cNvGrpSpPr>
              <a:grpSpLocks/>
            </p:cNvGrpSpPr>
            <p:nvPr/>
          </p:nvGrpSpPr>
          <p:grpSpPr bwMode="auto">
            <a:xfrm rot="-4306443">
              <a:off x="2818" y="3012"/>
              <a:ext cx="147" cy="134"/>
              <a:chOff x="2825" y="3007"/>
              <a:chExt cx="229" cy="242"/>
            </a:xfrm>
          </p:grpSpPr>
          <p:sp>
            <p:nvSpPr>
              <p:cNvPr id="1313" name="Freeform 289"/>
              <p:cNvSpPr>
                <a:spLocks/>
              </p:cNvSpPr>
              <p:nvPr/>
            </p:nvSpPr>
            <p:spPr bwMode="auto">
              <a:xfrm>
                <a:off x="2858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14" name="Freeform 290"/>
              <p:cNvSpPr>
                <a:spLocks/>
              </p:cNvSpPr>
              <p:nvPr/>
            </p:nvSpPr>
            <p:spPr bwMode="auto">
              <a:xfrm rot="3996341" flipH="1">
                <a:off x="2853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9" name="Group 291"/>
            <p:cNvGrpSpPr>
              <a:grpSpLocks/>
            </p:cNvGrpSpPr>
            <p:nvPr/>
          </p:nvGrpSpPr>
          <p:grpSpPr bwMode="auto">
            <a:xfrm rot="801070">
              <a:off x="2692" y="3165"/>
              <a:ext cx="174" cy="117"/>
              <a:chOff x="2825" y="3007"/>
              <a:chExt cx="229" cy="242"/>
            </a:xfrm>
          </p:grpSpPr>
          <p:sp>
            <p:nvSpPr>
              <p:cNvPr id="1316" name="Freeform 292"/>
              <p:cNvSpPr>
                <a:spLocks/>
              </p:cNvSpPr>
              <p:nvPr/>
            </p:nvSpPr>
            <p:spPr bwMode="auto">
              <a:xfrm>
                <a:off x="2856" y="3007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17" name="Freeform 293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0" name="Group 294"/>
            <p:cNvGrpSpPr>
              <a:grpSpLocks/>
            </p:cNvGrpSpPr>
            <p:nvPr/>
          </p:nvGrpSpPr>
          <p:grpSpPr bwMode="auto">
            <a:xfrm rot="-4320000">
              <a:off x="2778" y="3396"/>
              <a:ext cx="155" cy="88"/>
              <a:chOff x="2825" y="3007"/>
              <a:chExt cx="229" cy="242"/>
            </a:xfrm>
          </p:grpSpPr>
          <p:sp>
            <p:nvSpPr>
              <p:cNvPr id="1319" name="Freeform 295"/>
              <p:cNvSpPr>
                <a:spLocks/>
              </p:cNvSpPr>
              <p:nvPr/>
            </p:nvSpPr>
            <p:spPr bwMode="auto">
              <a:xfrm>
                <a:off x="2859" y="3005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20" name="Freeform 296"/>
              <p:cNvSpPr>
                <a:spLocks/>
              </p:cNvSpPr>
              <p:nvPr/>
            </p:nvSpPr>
            <p:spPr bwMode="auto">
              <a:xfrm rot="3996341" flipH="1">
                <a:off x="2854" y="3030"/>
                <a:ext cx="173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1" name="Group 297"/>
            <p:cNvGrpSpPr>
              <a:grpSpLocks/>
            </p:cNvGrpSpPr>
            <p:nvPr/>
          </p:nvGrpSpPr>
          <p:grpSpPr bwMode="auto">
            <a:xfrm rot="-4994473">
              <a:off x="2843" y="3239"/>
              <a:ext cx="133" cy="133"/>
              <a:chOff x="2825" y="3007"/>
              <a:chExt cx="229" cy="242"/>
            </a:xfrm>
          </p:grpSpPr>
          <p:sp>
            <p:nvSpPr>
              <p:cNvPr id="1322" name="Freeform 298"/>
              <p:cNvSpPr>
                <a:spLocks/>
              </p:cNvSpPr>
              <p:nvPr/>
            </p:nvSpPr>
            <p:spPr bwMode="auto">
              <a:xfrm>
                <a:off x="2859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23" name="Freeform 299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</p:grpSp>
      <p:sp>
        <p:nvSpPr>
          <p:cNvPr id="1324" name="Rectangle 300"/>
          <p:cNvSpPr>
            <a:spLocks noChangeArrowheads="1"/>
          </p:cNvSpPr>
          <p:nvPr/>
        </p:nvSpPr>
        <p:spPr bwMode="auto">
          <a:xfrm>
            <a:off x="2627314" y="0"/>
            <a:ext cx="720725" cy="816769"/>
          </a:xfrm>
          <a:prstGeom prst="rect">
            <a:avLst/>
          </a:prstGeom>
          <a:solidFill>
            <a:schemeClr val="bg1">
              <a:alpha val="39999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grpSp>
        <p:nvGrpSpPr>
          <p:cNvPr id="12" name="Group 301"/>
          <p:cNvGrpSpPr>
            <a:grpSpLocks/>
          </p:cNvGrpSpPr>
          <p:nvPr/>
        </p:nvGrpSpPr>
        <p:grpSpPr bwMode="auto">
          <a:xfrm>
            <a:off x="468313" y="0"/>
            <a:ext cx="576262" cy="2112169"/>
            <a:chOff x="4694" y="0"/>
            <a:chExt cx="431" cy="2750"/>
          </a:xfrm>
        </p:grpSpPr>
        <p:grpSp>
          <p:nvGrpSpPr>
            <p:cNvPr id="13" name="Group 302"/>
            <p:cNvGrpSpPr>
              <a:grpSpLocks/>
            </p:cNvGrpSpPr>
            <p:nvPr/>
          </p:nvGrpSpPr>
          <p:grpSpPr bwMode="auto">
            <a:xfrm rot="1368130">
              <a:off x="4717" y="0"/>
              <a:ext cx="229" cy="242"/>
              <a:chOff x="2825" y="3007"/>
              <a:chExt cx="229" cy="242"/>
            </a:xfrm>
          </p:grpSpPr>
          <p:sp>
            <p:nvSpPr>
              <p:cNvPr id="1327" name="Freeform 303"/>
              <p:cNvSpPr>
                <a:spLocks/>
              </p:cNvSpPr>
              <p:nvPr/>
            </p:nvSpPr>
            <p:spPr bwMode="auto">
              <a:xfrm>
                <a:off x="2856" y="3007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28" name="Freeform 304"/>
              <p:cNvSpPr>
                <a:spLocks/>
              </p:cNvSpPr>
              <p:nvPr/>
            </p:nvSpPr>
            <p:spPr bwMode="auto">
              <a:xfrm rot="3996341" flipH="1">
                <a:off x="2851" y="3031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rgbClr val="85B400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sp>
          <p:nvSpPr>
            <p:cNvPr id="1329" name="AutoShape 305"/>
            <p:cNvSpPr>
              <a:spLocks noChangeArrowheads="1"/>
            </p:cNvSpPr>
            <p:nvPr/>
          </p:nvSpPr>
          <p:spPr bwMode="auto">
            <a:xfrm>
              <a:off x="4921" y="0"/>
              <a:ext cx="24" cy="2659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14" name="Group 306"/>
            <p:cNvGrpSpPr>
              <a:grpSpLocks/>
            </p:cNvGrpSpPr>
            <p:nvPr/>
          </p:nvGrpSpPr>
          <p:grpSpPr bwMode="auto">
            <a:xfrm rot="-3920841">
              <a:off x="4882" y="226"/>
              <a:ext cx="229" cy="242"/>
              <a:chOff x="2825" y="3007"/>
              <a:chExt cx="229" cy="242"/>
            </a:xfrm>
          </p:grpSpPr>
          <p:sp>
            <p:nvSpPr>
              <p:cNvPr id="1331" name="Freeform 307"/>
              <p:cNvSpPr>
                <a:spLocks/>
              </p:cNvSpPr>
              <p:nvPr/>
            </p:nvSpPr>
            <p:spPr bwMode="auto">
              <a:xfrm>
                <a:off x="2858" y="3007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32" name="Freeform 308"/>
              <p:cNvSpPr>
                <a:spLocks/>
              </p:cNvSpPr>
              <p:nvPr/>
            </p:nvSpPr>
            <p:spPr bwMode="auto">
              <a:xfrm rot="3996341" flipH="1">
                <a:off x="2852" y="3031"/>
                <a:ext cx="175" cy="228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5" name="Group 309"/>
            <p:cNvGrpSpPr>
              <a:grpSpLocks/>
            </p:cNvGrpSpPr>
            <p:nvPr/>
          </p:nvGrpSpPr>
          <p:grpSpPr bwMode="auto">
            <a:xfrm rot="801070">
              <a:off x="4765" y="1349"/>
              <a:ext cx="207" cy="181"/>
              <a:chOff x="2825" y="3007"/>
              <a:chExt cx="229" cy="242"/>
            </a:xfrm>
          </p:grpSpPr>
          <p:sp>
            <p:nvSpPr>
              <p:cNvPr id="1334" name="Freeform 310"/>
              <p:cNvSpPr>
                <a:spLocks/>
              </p:cNvSpPr>
              <p:nvPr/>
            </p:nvSpPr>
            <p:spPr bwMode="auto">
              <a:xfrm>
                <a:off x="2856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35" name="Freeform 311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6" name="Group 312"/>
            <p:cNvGrpSpPr>
              <a:grpSpLocks/>
            </p:cNvGrpSpPr>
            <p:nvPr/>
          </p:nvGrpSpPr>
          <p:grpSpPr bwMode="auto">
            <a:xfrm rot="1368130">
              <a:off x="4717" y="777"/>
              <a:ext cx="229" cy="204"/>
              <a:chOff x="2825" y="3007"/>
              <a:chExt cx="229" cy="242"/>
            </a:xfrm>
          </p:grpSpPr>
          <p:sp>
            <p:nvSpPr>
              <p:cNvPr id="1337" name="Freeform 313"/>
              <p:cNvSpPr>
                <a:spLocks/>
              </p:cNvSpPr>
              <p:nvPr/>
            </p:nvSpPr>
            <p:spPr bwMode="auto">
              <a:xfrm>
                <a:off x="2856" y="3006"/>
                <a:ext cx="144" cy="243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38" name="Freeform 314"/>
              <p:cNvSpPr>
                <a:spLocks/>
              </p:cNvSpPr>
              <p:nvPr/>
            </p:nvSpPr>
            <p:spPr bwMode="auto">
              <a:xfrm rot="3996341" flipH="1">
                <a:off x="2851" y="3031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7" name="Group 315"/>
            <p:cNvGrpSpPr>
              <a:grpSpLocks/>
            </p:cNvGrpSpPr>
            <p:nvPr/>
          </p:nvGrpSpPr>
          <p:grpSpPr bwMode="auto">
            <a:xfrm rot="1368130">
              <a:off x="4694" y="363"/>
              <a:ext cx="252" cy="242"/>
              <a:chOff x="2825" y="3007"/>
              <a:chExt cx="229" cy="242"/>
            </a:xfrm>
          </p:grpSpPr>
          <p:sp>
            <p:nvSpPr>
              <p:cNvPr id="1340" name="Freeform 316"/>
              <p:cNvSpPr>
                <a:spLocks/>
              </p:cNvSpPr>
              <p:nvPr/>
            </p:nvSpPr>
            <p:spPr bwMode="auto">
              <a:xfrm>
                <a:off x="2856" y="3007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41" name="Freeform 317"/>
              <p:cNvSpPr>
                <a:spLocks/>
              </p:cNvSpPr>
              <p:nvPr/>
            </p:nvSpPr>
            <p:spPr bwMode="auto">
              <a:xfrm rot="3996341" flipH="1">
                <a:off x="2852" y="3031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8" name="Group 318"/>
            <p:cNvGrpSpPr>
              <a:grpSpLocks/>
            </p:cNvGrpSpPr>
            <p:nvPr/>
          </p:nvGrpSpPr>
          <p:grpSpPr bwMode="auto">
            <a:xfrm rot="-3920841">
              <a:off x="4882" y="521"/>
              <a:ext cx="229" cy="242"/>
              <a:chOff x="2825" y="3007"/>
              <a:chExt cx="229" cy="242"/>
            </a:xfrm>
          </p:grpSpPr>
          <p:sp>
            <p:nvSpPr>
              <p:cNvPr id="1343" name="Freeform 319"/>
              <p:cNvSpPr>
                <a:spLocks/>
              </p:cNvSpPr>
              <p:nvPr/>
            </p:nvSpPr>
            <p:spPr bwMode="auto">
              <a:xfrm>
                <a:off x="2859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44" name="Freeform 320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19" name="Group 321"/>
            <p:cNvGrpSpPr>
              <a:grpSpLocks/>
            </p:cNvGrpSpPr>
            <p:nvPr/>
          </p:nvGrpSpPr>
          <p:grpSpPr bwMode="auto">
            <a:xfrm rot="-3920841">
              <a:off x="4897" y="1027"/>
              <a:ext cx="229" cy="227"/>
              <a:chOff x="2825" y="3007"/>
              <a:chExt cx="229" cy="242"/>
            </a:xfrm>
          </p:grpSpPr>
          <p:sp>
            <p:nvSpPr>
              <p:cNvPr id="1346" name="Freeform 322"/>
              <p:cNvSpPr>
                <a:spLocks/>
              </p:cNvSpPr>
              <p:nvPr/>
            </p:nvSpPr>
            <p:spPr bwMode="auto">
              <a:xfrm>
                <a:off x="2859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47" name="Freeform 323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0" name="Group 324"/>
            <p:cNvGrpSpPr>
              <a:grpSpLocks/>
            </p:cNvGrpSpPr>
            <p:nvPr/>
          </p:nvGrpSpPr>
          <p:grpSpPr bwMode="auto">
            <a:xfrm rot="-3920841">
              <a:off x="4866" y="1542"/>
              <a:ext cx="229" cy="159"/>
              <a:chOff x="2825" y="3007"/>
              <a:chExt cx="229" cy="242"/>
            </a:xfrm>
          </p:grpSpPr>
          <p:sp>
            <p:nvSpPr>
              <p:cNvPr id="1349" name="Freeform 325"/>
              <p:cNvSpPr>
                <a:spLocks/>
              </p:cNvSpPr>
              <p:nvPr/>
            </p:nvSpPr>
            <p:spPr bwMode="auto">
              <a:xfrm>
                <a:off x="2859" y="3005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50" name="Freeform 326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1" name="Group 327"/>
            <p:cNvGrpSpPr>
              <a:grpSpLocks/>
            </p:cNvGrpSpPr>
            <p:nvPr/>
          </p:nvGrpSpPr>
          <p:grpSpPr bwMode="auto">
            <a:xfrm rot="-4306443">
              <a:off x="4863" y="2082"/>
              <a:ext cx="229" cy="159"/>
              <a:chOff x="2825" y="3007"/>
              <a:chExt cx="229" cy="242"/>
            </a:xfrm>
          </p:grpSpPr>
          <p:sp>
            <p:nvSpPr>
              <p:cNvPr id="1352" name="Freeform 328"/>
              <p:cNvSpPr>
                <a:spLocks/>
              </p:cNvSpPr>
              <p:nvPr/>
            </p:nvSpPr>
            <p:spPr bwMode="auto">
              <a:xfrm>
                <a:off x="2857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53" name="Freeform 329"/>
              <p:cNvSpPr>
                <a:spLocks/>
              </p:cNvSpPr>
              <p:nvPr/>
            </p:nvSpPr>
            <p:spPr bwMode="auto">
              <a:xfrm rot="3996341" flipH="1">
                <a:off x="2851" y="3031"/>
                <a:ext cx="175" cy="228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2" name="Group 330"/>
            <p:cNvGrpSpPr>
              <a:grpSpLocks/>
            </p:cNvGrpSpPr>
            <p:nvPr/>
          </p:nvGrpSpPr>
          <p:grpSpPr bwMode="auto">
            <a:xfrm rot="801070">
              <a:off x="4740" y="1797"/>
              <a:ext cx="207" cy="181"/>
              <a:chOff x="2825" y="3007"/>
              <a:chExt cx="229" cy="242"/>
            </a:xfrm>
          </p:grpSpPr>
          <p:sp>
            <p:nvSpPr>
              <p:cNvPr id="1355" name="Freeform 331"/>
              <p:cNvSpPr>
                <a:spLocks/>
              </p:cNvSpPr>
              <p:nvPr/>
            </p:nvSpPr>
            <p:spPr bwMode="auto">
              <a:xfrm>
                <a:off x="2857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56" name="Freeform 332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3" name="Group 333"/>
            <p:cNvGrpSpPr>
              <a:grpSpLocks/>
            </p:cNvGrpSpPr>
            <p:nvPr/>
          </p:nvGrpSpPr>
          <p:grpSpPr bwMode="auto">
            <a:xfrm rot="801070">
              <a:off x="4740" y="2296"/>
              <a:ext cx="207" cy="181"/>
              <a:chOff x="2825" y="3007"/>
              <a:chExt cx="229" cy="242"/>
            </a:xfrm>
          </p:grpSpPr>
          <p:sp>
            <p:nvSpPr>
              <p:cNvPr id="1358" name="Freeform 334"/>
              <p:cNvSpPr>
                <a:spLocks/>
              </p:cNvSpPr>
              <p:nvPr/>
            </p:nvSpPr>
            <p:spPr bwMode="auto">
              <a:xfrm>
                <a:off x="2857" y="3006"/>
                <a:ext cx="144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59" name="Freeform 335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4" name="Group 336"/>
            <p:cNvGrpSpPr>
              <a:grpSpLocks/>
            </p:cNvGrpSpPr>
            <p:nvPr/>
          </p:nvGrpSpPr>
          <p:grpSpPr bwMode="auto">
            <a:xfrm rot="-1941087">
              <a:off x="4830" y="2614"/>
              <a:ext cx="184" cy="136"/>
              <a:chOff x="2825" y="3007"/>
              <a:chExt cx="229" cy="242"/>
            </a:xfrm>
          </p:grpSpPr>
          <p:sp>
            <p:nvSpPr>
              <p:cNvPr id="1361" name="Freeform 337"/>
              <p:cNvSpPr>
                <a:spLocks/>
              </p:cNvSpPr>
              <p:nvPr/>
            </p:nvSpPr>
            <p:spPr bwMode="auto">
              <a:xfrm>
                <a:off x="2859" y="3005"/>
                <a:ext cx="143" cy="243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62" name="Freeform 338"/>
              <p:cNvSpPr>
                <a:spLocks/>
              </p:cNvSpPr>
              <p:nvPr/>
            </p:nvSpPr>
            <p:spPr bwMode="auto">
              <a:xfrm rot="3996341" flipH="1">
                <a:off x="2853" y="3029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5" name="Group 339"/>
            <p:cNvGrpSpPr>
              <a:grpSpLocks/>
            </p:cNvGrpSpPr>
            <p:nvPr/>
          </p:nvGrpSpPr>
          <p:grpSpPr bwMode="auto">
            <a:xfrm rot="-4994473">
              <a:off x="4896" y="2434"/>
              <a:ext cx="206" cy="157"/>
              <a:chOff x="2825" y="3007"/>
              <a:chExt cx="229" cy="242"/>
            </a:xfrm>
          </p:grpSpPr>
          <p:sp>
            <p:nvSpPr>
              <p:cNvPr id="1364" name="Freeform 340"/>
              <p:cNvSpPr>
                <a:spLocks/>
              </p:cNvSpPr>
              <p:nvPr/>
            </p:nvSpPr>
            <p:spPr bwMode="auto">
              <a:xfrm>
                <a:off x="2858" y="3005"/>
                <a:ext cx="143" cy="243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65" name="Freeform 341"/>
              <p:cNvSpPr>
                <a:spLocks/>
              </p:cNvSpPr>
              <p:nvPr/>
            </p:nvSpPr>
            <p:spPr bwMode="auto">
              <a:xfrm rot="3996341" flipH="1">
                <a:off x="2850" y="3029"/>
                <a:ext cx="176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</p:grpSp>
      <p:sp>
        <p:nvSpPr>
          <p:cNvPr id="1366" name="Rectangle 342"/>
          <p:cNvSpPr>
            <a:spLocks noChangeArrowheads="1"/>
          </p:cNvSpPr>
          <p:nvPr/>
        </p:nvSpPr>
        <p:spPr bwMode="auto">
          <a:xfrm>
            <a:off x="430214" y="0"/>
            <a:ext cx="612775" cy="2301479"/>
          </a:xfrm>
          <a:prstGeom prst="rect">
            <a:avLst/>
          </a:prstGeom>
          <a:solidFill>
            <a:schemeClr val="bg1">
              <a:alpha val="39999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grpSp>
        <p:nvGrpSpPr>
          <p:cNvPr id="26" name="Group 343"/>
          <p:cNvGrpSpPr>
            <a:grpSpLocks/>
          </p:cNvGrpSpPr>
          <p:nvPr/>
        </p:nvGrpSpPr>
        <p:grpSpPr bwMode="auto">
          <a:xfrm>
            <a:off x="0" y="0"/>
            <a:ext cx="450850" cy="1028700"/>
            <a:chOff x="2222" y="0"/>
            <a:chExt cx="284" cy="864"/>
          </a:xfrm>
        </p:grpSpPr>
        <p:sp>
          <p:nvSpPr>
            <p:cNvPr id="1368" name="AutoShape 344"/>
            <p:cNvSpPr>
              <a:spLocks noChangeArrowheads="1"/>
            </p:cNvSpPr>
            <p:nvPr/>
          </p:nvSpPr>
          <p:spPr bwMode="auto">
            <a:xfrm>
              <a:off x="2374" y="0"/>
              <a:ext cx="22" cy="763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000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grpSp>
          <p:nvGrpSpPr>
            <p:cNvPr id="27" name="Group 345"/>
            <p:cNvGrpSpPr>
              <a:grpSpLocks/>
            </p:cNvGrpSpPr>
            <p:nvPr/>
          </p:nvGrpSpPr>
          <p:grpSpPr bwMode="auto">
            <a:xfrm rot="-4306443">
              <a:off x="2348" y="376"/>
              <a:ext cx="147" cy="134"/>
              <a:chOff x="2825" y="3007"/>
              <a:chExt cx="229" cy="242"/>
            </a:xfrm>
          </p:grpSpPr>
          <p:sp>
            <p:nvSpPr>
              <p:cNvPr id="1370" name="Freeform 346"/>
              <p:cNvSpPr>
                <a:spLocks/>
              </p:cNvSpPr>
              <p:nvPr/>
            </p:nvSpPr>
            <p:spPr bwMode="auto">
              <a:xfrm>
                <a:off x="2858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71" name="Freeform 347"/>
              <p:cNvSpPr>
                <a:spLocks/>
              </p:cNvSpPr>
              <p:nvPr/>
            </p:nvSpPr>
            <p:spPr bwMode="auto">
              <a:xfrm rot="3996341" flipH="1">
                <a:off x="2853" y="3030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8" name="Group 348"/>
            <p:cNvGrpSpPr>
              <a:grpSpLocks/>
            </p:cNvGrpSpPr>
            <p:nvPr/>
          </p:nvGrpSpPr>
          <p:grpSpPr bwMode="auto">
            <a:xfrm rot="801070">
              <a:off x="2222" y="207"/>
              <a:ext cx="174" cy="117"/>
              <a:chOff x="2825" y="3007"/>
              <a:chExt cx="229" cy="242"/>
            </a:xfrm>
          </p:grpSpPr>
          <p:sp>
            <p:nvSpPr>
              <p:cNvPr id="1373" name="Freeform 349"/>
              <p:cNvSpPr>
                <a:spLocks/>
              </p:cNvSpPr>
              <p:nvPr/>
            </p:nvSpPr>
            <p:spPr bwMode="auto">
              <a:xfrm>
                <a:off x="2856" y="3007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74" name="Freeform 350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29" name="Group 351"/>
            <p:cNvGrpSpPr>
              <a:grpSpLocks/>
            </p:cNvGrpSpPr>
            <p:nvPr/>
          </p:nvGrpSpPr>
          <p:grpSpPr bwMode="auto">
            <a:xfrm rot="801070">
              <a:off x="2222" y="529"/>
              <a:ext cx="174" cy="117"/>
              <a:chOff x="2825" y="3007"/>
              <a:chExt cx="229" cy="242"/>
            </a:xfrm>
          </p:grpSpPr>
          <p:sp>
            <p:nvSpPr>
              <p:cNvPr id="1376" name="Freeform 352"/>
              <p:cNvSpPr>
                <a:spLocks/>
              </p:cNvSpPr>
              <p:nvPr/>
            </p:nvSpPr>
            <p:spPr bwMode="auto">
              <a:xfrm>
                <a:off x="2856" y="3007"/>
                <a:ext cx="145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77" name="Freeform 353"/>
              <p:cNvSpPr>
                <a:spLocks/>
              </p:cNvSpPr>
              <p:nvPr/>
            </p:nvSpPr>
            <p:spPr bwMode="auto">
              <a:xfrm rot="3996341" flipH="1">
                <a:off x="2852" y="3030"/>
                <a:ext cx="174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30" name="Group 354"/>
            <p:cNvGrpSpPr>
              <a:grpSpLocks/>
            </p:cNvGrpSpPr>
            <p:nvPr/>
          </p:nvGrpSpPr>
          <p:grpSpPr bwMode="auto">
            <a:xfrm rot="-3120000">
              <a:off x="2302" y="743"/>
              <a:ext cx="155" cy="88"/>
              <a:chOff x="2825" y="3007"/>
              <a:chExt cx="229" cy="242"/>
            </a:xfrm>
          </p:grpSpPr>
          <p:sp>
            <p:nvSpPr>
              <p:cNvPr id="1379" name="Freeform 355"/>
              <p:cNvSpPr>
                <a:spLocks/>
              </p:cNvSpPr>
              <p:nvPr/>
            </p:nvSpPr>
            <p:spPr bwMode="auto">
              <a:xfrm>
                <a:off x="2859" y="3005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80" name="Freeform 356"/>
              <p:cNvSpPr>
                <a:spLocks/>
              </p:cNvSpPr>
              <p:nvPr/>
            </p:nvSpPr>
            <p:spPr bwMode="auto">
              <a:xfrm rot="3996341" flipH="1">
                <a:off x="2853" y="3030"/>
                <a:ext cx="173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  <p:grpSp>
          <p:nvGrpSpPr>
            <p:cNvPr id="31" name="Group 357"/>
            <p:cNvGrpSpPr>
              <a:grpSpLocks/>
            </p:cNvGrpSpPr>
            <p:nvPr/>
          </p:nvGrpSpPr>
          <p:grpSpPr bwMode="auto">
            <a:xfrm rot="-4994473">
              <a:off x="2373" y="603"/>
              <a:ext cx="133" cy="133"/>
              <a:chOff x="2825" y="3007"/>
              <a:chExt cx="229" cy="242"/>
            </a:xfrm>
          </p:grpSpPr>
          <p:sp>
            <p:nvSpPr>
              <p:cNvPr id="1382" name="Freeform 358"/>
              <p:cNvSpPr>
                <a:spLocks/>
              </p:cNvSpPr>
              <p:nvPr/>
            </p:nvSpPr>
            <p:spPr bwMode="auto">
              <a:xfrm>
                <a:off x="2859" y="3006"/>
                <a:ext cx="143" cy="242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1383" name="Freeform 359"/>
              <p:cNvSpPr>
                <a:spLocks/>
              </p:cNvSpPr>
              <p:nvPr/>
            </p:nvSpPr>
            <p:spPr bwMode="auto">
              <a:xfrm rot="3996341" flipH="1">
                <a:off x="2852" y="3029"/>
                <a:ext cx="175" cy="229"/>
              </a:xfrm>
              <a:custGeom>
                <a:avLst/>
                <a:gdLst/>
                <a:ahLst/>
                <a:cxnLst>
                  <a:cxn ang="0">
                    <a:pos x="205" y="38"/>
                  </a:cxn>
                  <a:cxn ang="0">
                    <a:pos x="69" y="106"/>
                  </a:cxn>
                  <a:cxn ang="0">
                    <a:pos x="23" y="332"/>
                  </a:cxn>
                  <a:cxn ang="0">
                    <a:pos x="205" y="38"/>
                  </a:cxn>
                </a:cxnLst>
                <a:rect l="0" t="0" r="r" b="b"/>
                <a:pathLst>
                  <a:path w="213" h="343">
                    <a:moveTo>
                      <a:pt x="205" y="38"/>
                    </a:moveTo>
                    <a:cubicBezTo>
                      <a:pt x="213" y="0"/>
                      <a:pt x="99" y="57"/>
                      <a:pt x="69" y="106"/>
                    </a:cubicBezTo>
                    <a:cubicBezTo>
                      <a:pt x="39" y="155"/>
                      <a:pt x="0" y="343"/>
                      <a:pt x="23" y="332"/>
                    </a:cubicBezTo>
                    <a:cubicBezTo>
                      <a:pt x="46" y="321"/>
                      <a:pt x="197" y="76"/>
                      <a:pt x="205" y="3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8000"/>
                  </a:gs>
                  <a:gs pos="100000">
                    <a:srgbClr val="336600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</a:endParaRPr>
              </a:p>
            </p:txBody>
          </p:sp>
        </p:grpSp>
      </p:grpSp>
      <p:sp>
        <p:nvSpPr>
          <p:cNvPr id="1385" name="Freeform 361"/>
          <p:cNvSpPr>
            <a:spLocks/>
          </p:cNvSpPr>
          <p:nvPr/>
        </p:nvSpPr>
        <p:spPr bwMode="auto">
          <a:xfrm>
            <a:off x="863601" y="5954"/>
            <a:ext cx="569913" cy="15442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" y="341"/>
              </a:cxn>
              <a:cxn ang="0">
                <a:pos x="159" y="704"/>
              </a:cxn>
              <a:cxn ang="0">
                <a:pos x="340" y="998"/>
              </a:cxn>
              <a:cxn ang="0">
                <a:pos x="272" y="1248"/>
              </a:cxn>
              <a:cxn ang="0">
                <a:pos x="113" y="1293"/>
              </a:cxn>
              <a:cxn ang="0">
                <a:pos x="45" y="1225"/>
              </a:cxn>
              <a:cxn ang="0">
                <a:pos x="45" y="1112"/>
              </a:cxn>
              <a:cxn ang="0">
                <a:pos x="113" y="1044"/>
              </a:cxn>
              <a:cxn ang="0">
                <a:pos x="227" y="1044"/>
              </a:cxn>
              <a:cxn ang="0">
                <a:pos x="272" y="1134"/>
              </a:cxn>
              <a:cxn ang="0">
                <a:pos x="249" y="1225"/>
              </a:cxn>
              <a:cxn ang="0">
                <a:pos x="159" y="1248"/>
              </a:cxn>
              <a:cxn ang="0">
                <a:pos x="91" y="1202"/>
              </a:cxn>
              <a:cxn ang="0">
                <a:pos x="91" y="1134"/>
              </a:cxn>
              <a:cxn ang="0">
                <a:pos x="136" y="1089"/>
              </a:cxn>
              <a:cxn ang="0">
                <a:pos x="204" y="1089"/>
              </a:cxn>
              <a:cxn ang="0">
                <a:pos x="227" y="1157"/>
              </a:cxn>
              <a:cxn ang="0">
                <a:pos x="181" y="1202"/>
              </a:cxn>
              <a:cxn ang="0">
                <a:pos x="136" y="1202"/>
              </a:cxn>
            </a:cxnLst>
            <a:rect l="0" t="0" r="r" b="b"/>
            <a:pathLst>
              <a:path w="359" h="1297">
                <a:moveTo>
                  <a:pt x="0" y="0"/>
                </a:moveTo>
                <a:cubicBezTo>
                  <a:pt x="21" y="112"/>
                  <a:pt x="42" y="224"/>
                  <a:pt x="68" y="341"/>
                </a:cubicBezTo>
                <a:cubicBezTo>
                  <a:pt x="94" y="458"/>
                  <a:pt x="114" y="595"/>
                  <a:pt x="159" y="704"/>
                </a:cubicBezTo>
                <a:cubicBezTo>
                  <a:pt x="204" y="813"/>
                  <a:pt x="321" y="907"/>
                  <a:pt x="340" y="998"/>
                </a:cubicBezTo>
                <a:cubicBezTo>
                  <a:pt x="359" y="1089"/>
                  <a:pt x="310" y="1199"/>
                  <a:pt x="272" y="1248"/>
                </a:cubicBezTo>
                <a:cubicBezTo>
                  <a:pt x="234" y="1297"/>
                  <a:pt x="151" y="1297"/>
                  <a:pt x="113" y="1293"/>
                </a:cubicBezTo>
                <a:cubicBezTo>
                  <a:pt x="75" y="1289"/>
                  <a:pt x="56" y="1255"/>
                  <a:pt x="45" y="1225"/>
                </a:cubicBezTo>
                <a:cubicBezTo>
                  <a:pt x="34" y="1195"/>
                  <a:pt x="34" y="1142"/>
                  <a:pt x="45" y="1112"/>
                </a:cubicBezTo>
                <a:cubicBezTo>
                  <a:pt x="56" y="1082"/>
                  <a:pt x="83" y="1055"/>
                  <a:pt x="113" y="1044"/>
                </a:cubicBezTo>
                <a:cubicBezTo>
                  <a:pt x="143" y="1033"/>
                  <a:pt x="201" y="1029"/>
                  <a:pt x="227" y="1044"/>
                </a:cubicBezTo>
                <a:cubicBezTo>
                  <a:pt x="253" y="1059"/>
                  <a:pt x="268" y="1104"/>
                  <a:pt x="272" y="1134"/>
                </a:cubicBezTo>
                <a:cubicBezTo>
                  <a:pt x="276" y="1164"/>
                  <a:pt x="268" y="1206"/>
                  <a:pt x="249" y="1225"/>
                </a:cubicBezTo>
                <a:cubicBezTo>
                  <a:pt x="230" y="1244"/>
                  <a:pt x="185" y="1252"/>
                  <a:pt x="159" y="1248"/>
                </a:cubicBezTo>
                <a:cubicBezTo>
                  <a:pt x="133" y="1244"/>
                  <a:pt x="102" y="1221"/>
                  <a:pt x="91" y="1202"/>
                </a:cubicBezTo>
                <a:cubicBezTo>
                  <a:pt x="80" y="1183"/>
                  <a:pt x="84" y="1153"/>
                  <a:pt x="91" y="1134"/>
                </a:cubicBezTo>
                <a:cubicBezTo>
                  <a:pt x="98" y="1115"/>
                  <a:pt x="117" y="1097"/>
                  <a:pt x="136" y="1089"/>
                </a:cubicBezTo>
                <a:cubicBezTo>
                  <a:pt x="155" y="1081"/>
                  <a:pt x="189" y="1078"/>
                  <a:pt x="204" y="1089"/>
                </a:cubicBezTo>
                <a:cubicBezTo>
                  <a:pt x="219" y="1100"/>
                  <a:pt x="231" y="1138"/>
                  <a:pt x="227" y="1157"/>
                </a:cubicBezTo>
                <a:cubicBezTo>
                  <a:pt x="223" y="1176"/>
                  <a:pt x="196" y="1195"/>
                  <a:pt x="181" y="1202"/>
                </a:cubicBezTo>
                <a:cubicBezTo>
                  <a:pt x="166" y="1209"/>
                  <a:pt x="147" y="1209"/>
                  <a:pt x="136" y="1202"/>
                </a:cubicBezTo>
              </a:path>
            </a:pathLst>
          </a:custGeom>
          <a:noFill/>
          <a:ln w="15875" cap="flat" cmpd="sng">
            <a:solidFill>
              <a:srgbClr val="EAEAE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1386" name="Freeform 362"/>
          <p:cNvSpPr>
            <a:spLocks/>
          </p:cNvSpPr>
          <p:nvPr/>
        </p:nvSpPr>
        <p:spPr bwMode="auto">
          <a:xfrm>
            <a:off x="1150938" y="735807"/>
            <a:ext cx="546100" cy="341710"/>
          </a:xfrm>
          <a:custGeom>
            <a:avLst/>
            <a:gdLst/>
            <a:ahLst/>
            <a:cxnLst>
              <a:cxn ang="0">
                <a:pos x="0" y="132"/>
              </a:cxn>
              <a:cxn ang="0">
                <a:pos x="136" y="268"/>
              </a:cxn>
              <a:cxn ang="0">
                <a:pos x="295" y="246"/>
              </a:cxn>
              <a:cxn ang="0">
                <a:pos x="340" y="132"/>
              </a:cxn>
              <a:cxn ang="0">
                <a:pos x="317" y="19"/>
              </a:cxn>
              <a:cxn ang="0">
                <a:pos x="227" y="19"/>
              </a:cxn>
              <a:cxn ang="0">
                <a:pos x="159" y="64"/>
              </a:cxn>
              <a:cxn ang="0">
                <a:pos x="159" y="178"/>
              </a:cxn>
              <a:cxn ang="0">
                <a:pos x="204" y="223"/>
              </a:cxn>
              <a:cxn ang="0">
                <a:pos x="272" y="223"/>
              </a:cxn>
              <a:cxn ang="0">
                <a:pos x="295" y="155"/>
              </a:cxn>
              <a:cxn ang="0">
                <a:pos x="295" y="87"/>
              </a:cxn>
              <a:cxn ang="0">
                <a:pos x="227" y="64"/>
              </a:cxn>
              <a:cxn ang="0">
                <a:pos x="204" y="132"/>
              </a:cxn>
              <a:cxn ang="0">
                <a:pos x="249" y="155"/>
              </a:cxn>
            </a:cxnLst>
            <a:rect l="0" t="0" r="r" b="b"/>
            <a:pathLst>
              <a:path w="344" h="287">
                <a:moveTo>
                  <a:pt x="0" y="132"/>
                </a:moveTo>
                <a:cubicBezTo>
                  <a:pt x="43" y="190"/>
                  <a:pt x="87" y="249"/>
                  <a:pt x="136" y="268"/>
                </a:cubicBezTo>
                <a:cubicBezTo>
                  <a:pt x="185" y="287"/>
                  <a:pt x="261" y="269"/>
                  <a:pt x="295" y="246"/>
                </a:cubicBezTo>
                <a:cubicBezTo>
                  <a:pt x="329" y="223"/>
                  <a:pt x="336" y="170"/>
                  <a:pt x="340" y="132"/>
                </a:cubicBezTo>
                <a:cubicBezTo>
                  <a:pt x="344" y="94"/>
                  <a:pt x="336" y="38"/>
                  <a:pt x="317" y="19"/>
                </a:cubicBezTo>
                <a:cubicBezTo>
                  <a:pt x="298" y="0"/>
                  <a:pt x="253" y="11"/>
                  <a:pt x="227" y="19"/>
                </a:cubicBezTo>
                <a:cubicBezTo>
                  <a:pt x="201" y="27"/>
                  <a:pt x="170" y="37"/>
                  <a:pt x="159" y="64"/>
                </a:cubicBezTo>
                <a:cubicBezTo>
                  <a:pt x="148" y="91"/>
                  <a:pt x="152" y="152"/>
                  <a:pt x="159" y="178"/>
                </a:cubicBezTo>
                <a:cubicBezTo>
                  <a:pt x="166" y="204"/>
                  <a:pt x="185" y="215"/>
                  <a:pt x="204" y="223"/>
                </a:cubicBezTo>
                <a:cubicBezTo>
                  <a:pt x="223" y="231"/>
                  <a:pt x="257" y="234"/>
                  <a:pt x="272" y="223"/>
                </a:cubicBezTo>
                <a:cubicBezTo>
                  <a:pt x="287" y="212"/>
                  <a:pt x="291" y="178"/>
                  <a:pt x="295" y="155"/>
                </a:cubicBezTo>
                <a:cubicBezTo>
                  <a:pt x="299" y="132"/>
                  <a:pt x="306" y="102"/>
                  <a:pt x="295" y="87"/>
                </a:cubicBezTo>
                <a:cubicBezTo>
                  <a:pt x="284" y="72"/>
                  <a:pt x="242" y="57"/>
                  <a:pt x="227" y="64"/>
                </a:cubicBezTo>
                <a:cubicBezTo>
                  <a:pt x="212" y="71"/>
                  <a:pt x="200" y="117"/>
                  <a:pt x="204" y="132"/>
                </a:cubicBezTo>
                <a:cubicBezTo>
                  <a:pt x="208" y="147"/>
                  <a:pt x="256" y="155"/>
                  <a:pt x="249" y="155"/>
                </a:cubicBezTo>
              </a:path>
            </a:pathLst>
          </a:custGeom>
          <a:noFill/>
          <a:ln w="15875" cap="flat" cmpd="sng">
            <a:solidFill>
              <a:srgbClr val="EAEAE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1387" name="Freeform 363"/>
          <p:cNvSpPr>
            <a:spLocks/>
          </p:cNvSpPr>
          <p:nvPr/>
        </p:nvSpPr>
        <p:spPr bwMode="auto">
          <a:xfrm>
            <a:off x="1547813" y="5954"/>
            <a:ext cx="360362" cy="406003"/>
          </a:xfrm>
          <a:custGeom>
            <a:avLst/>
            <a:gdLst/>
            <a:ahLst/>
            <a:cxnLst>
              <a:cxn ang="0">
                <a:pos x="45" y="0"/>
              </a:cxn>
              <a:cxn ang="0">
                <a:pos x="23" y="137"/>
              </a:cxn>
              <a:cxn ang="0">
                <a:pos x="0" y="295"/>
              </a:cxn>
              <a:cxn ang="0">
                <a:pos x="23" y="431"/>
              </a:cxn>
              <a:cxn ang="0">
                <a:pos x="113" y="499"/>
              </a:cxn>
              <a:cxn ang="0">
                <a:pos x="272" y="477"/>
              </a:cxn>
              <a:cxn ang="0">
                <a:pos x="340" y="341"/>
              </a:cxn>
              <a:cxn ang="0">
                <a:pos x="295" y="205"/>
              </a:cxn>
              <a:cxn ang="0">
                <a:pos x="136" y="159"/>
              </a:cxn>
              <a:cxn ang="0">
                <a:pos x="68" y="250"/>
              </a:cxn>
              <a:cxn ang="0">
                <a:pos x="68" y="318"/>
              </a:cxn>
              <a:cxn ang="0">
                <a:pos x="91" y="409"/>
              </a:cxn>
              <a:cxn ang="0">
                <a:pos x="159" y="431"/>
              </a:cxn>
              <a:cxn ang="0">
                <a:pos x="227" y="431"/>
              </a:cxn>
            </a:cxnLst>
            <a:rect l="0" t="0" r="r" b="b"/>
            <a:pathLst>
              <a:path w="344" h="507">
                <a:moveTo>
                  <a:pt x="45" y="0"/>
                </a:moveTo>
                <a:cubicBezTo>
                  <a:pt x="37" y="44"/>
                  <a:pt x="30" y="88"/>
                  <a:pt x="23" y="137"/>
                </a:cubicBezTo>
                <a:cubicBezTo>
                  <a:pt x="16" y="186"/>
                  <a:pt x="0" y="246"/>
                  <a:pt x="0" y="295"/>
                </a:cubicBezTo>
                <a:cubicBezTo>
                  <a:pt x="0" y="344"/>
                  <a:pt x="4" y="397"/>
                  <a:pt x="23" y="431"/>
                </a:cubicBezTo>
                <a:cubicBezTo>
                  <a:pt x="42" y="465"/>
                  <a:pt x="72" y="491"/>
                  <a:pt x="113" y="499"/>
                </a:cubicBezTo>
                <a:cubicBezTo>
                  <a:pt x="154" y="507"/>
                  <a:pt x="234" y="503"/>
                  <a:pt x="272" y="477"/>
                </a:cubicBezTo>
                <a:cubicBezTo>
                  <a:pt x="310" y="451"/>
                  <a:pt x="336" y="386"/>
                  <a:pt x="340" y="341"/>
                </a:cubicBezTo>
                <a:cubicBezTo>
                  <a:pt x="344" y="296"/>
                  <a:pt x="329" y="235"/>
                  <a:pt x="295" y="205"/>
                </a:cubicBezTo>
                <a:cubicBezTo>
                  <a:pt x="261" y="175"/>
                  <a:pt x="174" y="152"/>
                  <a:pt x="136" y="159"/>
                </a:cubicBezTo>
                <a:cubicBezTo>
                  <a:pt x="98" y="166"/>
                  <a:pt x="79" y="223"/>
                  <a:pt x="68" y="250"/>
                </a:cubicBezTo>
                <a:cubicBezTo>
                  <a:pt x="57" y="277"/>
                  <a:pt x="64" y="292"/>
                  <a:pt x="68" y="318"/>
                </a:cubicBezTo>
                <a:cubicBezTo>
                  <a:pt x="72" y="344"/>
                  <a:pt x="76" y="390"/>
                  <a:pt x="91" y="409"/>
                </a:cubicBezTo>
                <a:cubicBezTo>
                  <a:pt x="106" y="428"/>
                  <a:pt x="136" y="427"/>
                  <a:pt x="159" y="431"/>
                </a:cubicBezTo>
                <a:cubicBezTo>
                  <a:pt x="182" y="435"/>
                  <a:pt x="204" y="454"/>
                  <a:pt x="227" y="431"/>
                </a:cubicBezTo>
              </a:path>
            </a:pathLst>
          </a:custGeom>
          <a:noFill/>
          <a:ln w="158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1388" name="Freeform 364"/>
          <p:cNvSpPr>
            <a:spLocks/>
          </p:cNvSpPr>
          <p:nvPr/>
        </p:nvSpPr>
        <p:spPr bwMode="auto">
          <a:xfrm>
            <a:off x="2400301" y="5953"/>
            <a:ext cx="227013" cy="1081088"/>
          </a:xfrm>
          <a:custGeom>
            <a:avLst/>
            <a:gdLst/>
            <a:ahLst/>
            <a:cxnLst>
              <a:cxn ang="0">
                <a:pos x="53" y="0"/>
              </a:cxn>
              <a:cxn ang="0">
                <a:pos x="98" y="114"/>
              </a:cxn>
              <a:cxn ang="0">
                <a:pos x="7" y="522"/>
              </a:cxn>
              <a:cxn ang="0">
                <a:pos x="53" y="794"/>
              </a:cxn>
              <a:cxn ang="0">
                <a:pos x="143" y="908"/>
              </a:cxn>
            </a:cxnLst>
            <a:rect l="0" t="0" r="r" b="b"/>
            <a:pathLst>
              <a:path w="143" h="908">
                <a:moveTo>
                  <a:pt x="53" y="0"/>
                </a:moveTo>
                <a:cubicBezTo>
                  <a:pt x="79" y="13"/>
                  <a:pt x="106" y="27"/>
                  <a:pt x="98" y="114"/>
                </a:cubicBezTo>
                <a:cubicBezTo>
                  <a:pt x="90" y="201"/>
                  <a:pt x="14" y="409"/>
                  <a:pt x="7" y="522"/>
                </a:cubicBezTo>
                <a:cubicBezTo>
                  <a:pt x="0" y="635"/>
                  <a:pt x="30" y="730"/>
                  <a:pt x="53" y="794"/>
                </a:cubicBezTo>
                <a:cubicBezTo>
                  <a:pt x="76" y="858"/>
                  <a:pt x="109" y="883"/>
                  <a:pt x="143" y="908"/>
                </a:cubicBezTo>
              </a:path>
            </a:pathLst>
          </a:custGeom>
          <a:noFill/>
          <a:ln w="15875" cap="flat" cmpd="sng">
            <a:solidFill>
              <a:srgbClr val="EAEAE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1389" name="Freeform 365"/>
          <p:cNvSpPr>
            <a:spLocks/>
          </p:cNvSpPr>
          <p:nvPr/>
        </p:nvSpPr>
        <p:spPr bwMode="auto">
          <a:xfrm>
            <a:off x="3324225" y="5954"/>
            <a:ext cx="612775" cy="590550"/>
          </a:xfrm>
          <a:custGeom>
            <a:avLst/>
            <a:gdLst/>
            <a:ahLst/>
            <a:cxnLst>
              <a:cxn ang="0">
                <a:pos x="15" y="0"/>
              </a:cxn>
              <a:cxn ang="0">
                <a:pos x="15" y="273"/>
              </a:cxn>
              <a:cxn ang="0">
                <a:pos x="106" y="454"/>
              </a:cxn>
              <a:cxn ang="0">
                <a:pos x="264" y="477"/>
              </a:cxn>
              <a:cxn ang="0">
                <a:pos x="378" y="341"/>
              </a:cxn>
              <a:cxn ang="0">
                <a:pos x="310" y="182"/>
              </a:cxn>
              <a:cxn ang="0">
                <a:pos x="174" y="182"/>
              </a:cxn>
              <a:cxn ang="0">
                <a:pos x="128" y="295"/>
              </a:cxn>
              <a:cxn ang="0">
                <a:pos x="196" y="386"/>
              </a:cxn>
              <a:cxn ang="0">
                <a:pos x="310" y="363"/>
              </a:cxn>
              <a:cxn ang="0">
                <a:pos x="310" y="227"/>
              </a:cxn>
            </a:cxnLst>
            <a:rect l="0" t="0" r="r" b="b"/>
            <a:pathLst>
              <a:path w="386" h="496">
                <a:moveTo>
                  <a:pt x="15" y="0"/>
                </a:moveTo>
                <a:cubicBezTo>
                  <a:pt x="7" y="98"/>
                  <a:pt x="0" y="197"/>
                  <a:pt x="15" y="273"/>
                </a:cubicBezTo>
                <a:cubicBezTo>
                  <a:pt x="30" y="349"/>
                  <a:pt x="65" y="420"/>
                  <a:pt x="106" y="454"/>
                </a:cubicBezTo>
                <a:cubicBezTo>
                  <a:pt x="147" y="488"/>
                  <a:pt x="219" y="496"/>
                  <a:pt x="264" y="477"/>
                </a:cubicBezTo>
                <a:cubicBezTo>
                  <a:pt x="309" y="458"/>
                  <a:pt x="370" y="390"/>
                  <a:pt x="378" y="341"/>
                </a:cubicBezTo>
                <a:cubicBezTo>
                  <a:pt x="386" y="292"/>
                  <a:pt x="344" y="208"/>
                  <a:pt x="310" y="182"/>
                </a:cubicBezTo>
                <a:cubicBezTo>
                  <a:pt x="276" y="156"/>
                  <a:pt x="204" y="163"/>
                  <a:pt x="174" y="182"/>
                </a:cubicBezTo>
                <a:cubicBezTo>
                  <a:pt x="144" y="201"/>
                  <a:pt x="124" y="261"/>
                  <a:pt x="128" y="295"/>
                </a:cubicBezTo>
                <a:cubicBezTo>
                  <a:pt x="132" y="329"/>
                  <a:pt x="166" y="375"/>
                  <a:pt x="196" y="386"/>
                </a:cubicBezTo>
                <a:cubicBezTo>
                  <a:pt x="226" y="397"/>
                  <a:pt x="291" y="389"/>
                  <a:pt x="310" y="363"/>
                </a:cubicBezTo>
                <a:cubicBezTo>
                  <a:pt x="329" y="337"/>
                  <a:pt x="352" y="268"/>
                  <a:pt x="310" y="227"/>
                </a:cubicBezTo>
              </a:path>
            </a:pathLst>
          </a:custGeom>
          <a:noFill/>
          <a:ln w="158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CGtoIELTS_17.mp3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CGtoIELTS_18.mp3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CGtoIELTS_18.mp3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60.emf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9" Type="http://schemas.openxmlformats.org/officeDocument/2006/relationships/image" Target="../media/image73.emf"/><Relationship Id="rId3" Type="http://schemas.openxmlformats.org/officeDocument/2006/relationships/hyperlink" Target="CGtoIELTS_18.mp3" TargetMode="External"/><Relationship Id="rId21" Type="http://schemas.openxmlformats.org/officeDocument/2006/relationships/image" Target="../media/image64.emf"/><Relationship Id="rId34" Type="http://schemas.openxmlformats.org/officeDocument/2006/relationships/customXml" Target="../ink/ink58.xml"/><Relationship Id="rId7" Type="http://schemas.openxmlformats.org/officeDocument/2006/relationships/image" Target="../media/image57.emf"/><Relationship Id="rId12" Type="http://schemas.openxmlformats.org/officeDocument/2006/relationships/customXml" Target="../ink/ink47.xml"/><Relationship Id="rId17" Type="http://schemas.openxmlformats.org/officeDocument/2006/relationships/image" Target="../media/image62.emf"/><Relationship Id="rId25" Type="http://schemas.openxmlformats.org/officeDocument/2006/relationships/image" Target="../media/image66.emf"/><Relationship Id="rId33" Type="http://schemas.openxmlformats.org/officeDocument/2006/relationships/image" Target="../media/image70.emf"/><Relationship Id="rId38" Type="http://schemas.openxmlformats.org/officeDocument/2006/relationships/customXml" Target="../ink/ink60.xml"/><Relationship Id="rId2" Type="http://schemas.openxmlformats.org/officeDocument/2006/relationships/image" Target="../media/image55.png"/><Relationship Id="rId16" Type="http://schemas.openxmlformats.org/officeDocument/2006/relationships/customXml" Target="../ink/ink49.xml"/><Relationship Id="rId20" Type="http://schemas.openxmlformats.org/officeDocument/2006/relationships/customXml" Target="../ink/ink51.xml"/><Relationship Id="rId29" Type="http://schemas.openxmlformats.org/officeDocument/2006/relationships/image" Target="../media/image68.emf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44.xml"/><Relationship Id="rId11" Type="http://schemas.openxmlformats.org/officeDocument/2006/relationships/image" Target="../media/image59.emf"/><Relationship Id="rId24" Type="http://schemas.openxmlformats.org/officeDocument/2006/relationships/customXml" Target="../ink/ink53.xml"/><Relationship Id="rId32" Type="http://schemas.openxmlformats.org/officeDocument/2006/relationships/customXml" Target="../ink/ink57.xml"/><Relationship Id="rId37" Type="http://schemas.openxmlformats.org/officeDocument/2006/relationships/image" Target="../media/image72.emf"/><Relationship Id="rId5" Type="http://schemas.openxmlformats.org/officeDocument/2006/relationships/image" Target="../media/image56.emf"/><Relationship Id="rId15" Type="http://schemas.openxmlformats.org/officeDocument/2006/relationships/image" Target="../media/image61.emf"/><Relationship Id="rId23" Type="http://schemas.openxmlformats.org/officeDocument/2006/relationships/image" Target="../media/image65.emf"/><Relationship Id="rId28" Type="http://schemas.openxmlformats.org/officeDocument/2006/relationships/customXml" Target="../ink/ink55.xml"/><Relationship Id="rId36" Type="http://schemas.openxmlformats.org/officeDocument/2006/relationships/customXml" Target="../ink/ink59.xml"/><Relationship Id="rId10" Type="http://schemas.openxmlformats.org/officeDocument/2006/relationships/customXml" Target="../ink/ink46.xml"/><Relationship Id="rId19" Type="http://schemas.openxmlformats.org/officeDocument/2006/relationships/image" Target="../media/image63.emf"/><Relationship Id="rId31" Type="http://schemas.openxmlformats.org/officeDocument/2006/relationships/image" Target="../media/image69.emf"/><Relationship Id="rId4" Type="http://schemas.openxmlformats.org/officeDocument/2006/relationships/customXml" Target="../ink/ink43.xml"/><Relationship Id="rId9" Type="http://schemas.openxmlformats.org/officeDocument/2006/relationships/image" Target="../media/image58.emf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67.emf"/><Relationship Id="rId30" Type="http://schemas.openxmlformats.org/officeDocument/2006/relationships/customXml" Target="../ink/ink56.xml"/><Relationship Id="rId35" Type="http://schemas.openxmlformats.org/officeDocument/2006/relationships/image" Target="../media/image7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CGtoIELTS_40_1.mp3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CGtoIELTS_40_2.mp3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CGtoIELTS_40_2.mp3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hyperlink" Target="CGtoIELTS_40.mp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2016.06%20C2.mp3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88.emf"/><Relationship Id="rId3" Type="http://schemas.openxmlformats.org/officeDocument/2006/relationships/hyperlink" Target="2016.06%20C2.mp3" TargetMode="External"/><Relationship Id="rId7" Type="http://schemas.openxmlformats.org/officeDocument/2006/relationships/image" Target="../media/image85.emf"/><Relationship Id="rId12" Type="http://schemas.openxmlformats.org/officeDocument/2006/relationships/customXml" Target="../ink/ink65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62.xml"/><Relationship Id="rId11" Type="http://schemas.openxmlformats.org/officeDocument/2006/relationships/image" Target="../media/image87.emf"/><Relationship Id="rId5" Type="http://schemas.openxmlformats.org/officeDocument/2006/relationships/image" Target="../media/image84.emf"/><Relationship Id="rId10" Type="http://schemas.openxmlformats.org/officeDocument/2006/relationships/customXml" Target="../ink/ink64.xml"/><Relationship Id="rId4" Type="http://schemas.openxmlformats.org/officeDocument/2006/relationships/customXml" Target="../ink/ink61.xml"/><Relationship Id="rId9" Type="http://schemas.openxmlformats.org/officeDocument/2006/relationships/image" Target="../media/image8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customXml" Target="../ink/ink71.xml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12" Type="http://schemas.openxmlformats.org/officeDocument/2006/relationships/image" Target="../media/image94.emf"/><Relationship Id="rId2" Type="http://schemas.openxmlformats.org/officeDocument/2006/relationships/image" Target="../media/image89.png"/><Relationship Id="rId16" Type="http://schemas.openxmlformats.org/officeDocument/2006/relationships/image" Target="../media/image96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emf"/><Relationship Id="rId11" Type="http://schemas.openxmlformats.org/officeDocument/2006/relationships/customXml" Target="../ink/ink70.xml"/><Relationship Id="rId5" Type="http://schemas.openxmlformats.org/officeDocument/2006/relationships/customXml" Target="../ink/ink67.xml"/><Relationship Id="rId15" Type="http://schemas.openxmlformats.org/officeDocument/2006/relationships/customXml" Target="../ink/ink72.xml"/><Relationship Id="rId10" Type="http://schemas.openxmlformats.org/officeDocument/2006/relationships/image" Target="../media/image93.emf"/><Relationship Id="rId4" Type="http://schemas.openxmlformats.org/officeDocument/2006/relationships/image" Target="../media/image90.emf"/><Relationship Id="rId9" Type="http://schemas.openxmlformats.org/officeDocument/2006/relationships/customXml" Target="../ink/ink69.xml"/><Relationship Id="rId14" Type="http://schemas.openxmlformats.org/officeDocument/2006/relationships/image" Target="../media/image9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CGtoIELTS_16.mp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emf"/><Relationship Id="rId3" Type="http://schemas.openxmlformats.org/officeDocument/2006/relationships/hyperlink" Target="CGtoIELTS_16.mp3" TargetMode="External"/><Relationship Id="rId7" Type="http://schemas.openxmlformats.org/officeDocument/2006/relationships/image" Target="../media/image8.emf"/><Relationship Id="rId12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.xml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9.emf"/><Relationship Id="rId1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customXml" Target="../ink/ink12.xml"/><Relationship Id="rId18" Type="http://schemas.openxmlformats.org/officeDocument/2006/relationships/image" Target="../media/image21.emf"/><Relationship Id="rId26" Type="http://schemas.openxmlformats.org/officeDocument/2006/relationships/image" Target="../media/image25.emf"/><Relationship Id="rId3" Type="http://schemas.openxmlformats.org/officeDocument/2006/relationships/customXml" Target="../ink/ink7.xml"/><Relationship Id="rId21" Type="http://schemas.openxmlformats.org/officeDocument/2006/relationships/customXml" Target="../ink/ink16.xml"/><Relationship Id="rId7" Type="http://schemas.openxmlformats.org/officeDocument/2006/relationships/customXml" Target="../ink/ink9.xml"/><Relationship Id="rId12" Type="http://schemas.openxmlformats.org/officeDocument/2006/relationships/image" Target="../media/image18.emf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2" Type="http://schemas.openxmlformats.org/officeDocument/2006/relationships/image" Target="../media/image13.png"/><Relationship Id="rId16" Type="http://schemas.openxmlformats.org/officeDocument/2006/relationships/image" Target="../media/image20.emf"/><Relationship Id="rId20" Type="http://schemas.openxmlformats.org/officeDocument/2006/relationships/image" Target="../media/image22.emf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emf"/><Relationship Id="rId11" Type="http://schemas.openxmlformats.org/officeDocument/2006/relationships/customXml" Target="../ink/ink11.xml"/><Relationship Id="rId24" Type="http://schemas.openxmlformats.org/officeDocument/2006/relationships/image" Target="../media/image24.emf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6.emf"/><Relationship Id="rId10" Type="http://schemas.openxmlformats.org/officeDocument/2006/relationships/image" Target="../media/image17.emf"/><Relationship Id="rId19" Type="http://schemas.openxmlformats.org/officeDocument/2006/relationships/customXml" Target="../ink/ink15.xml"/><Relationship Id="rId4" Type="http://schemas.openxmlformats.org/officeDocument/2006/relationships/image" Target="../media/image14.emf"/><Relationship Id="rId9" Type="http://schemas.openxmlformats.org/officeDocument/2006/relationships/customXml" Target="../ink/ink10.xml"/><Relationship Id="rId14" Type="http://schemas.openxmlformats.org/officeDocument/2006/relationships/image" Target="../media/image19.emf"/><Relationship Id="rId22" Type="http://schemas.openxmlformats.org/officeDocument/2006/relationships/image" Target="../media/image23.emf"/><Relationship Id="rId27" Type="http://schemas.openxmlformats.org/officeDocument/2006/relationships/customXml" Target="../ink/ink19.xml"/><Relationship Id="rId30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customXml" Target="../ink/ink26.xml"/><Relationship Id="rId18" Type="http://schemas.openxmlformats.org/officeDocument/2006/relationships/image" Target="../media/image36.emf"/><Relationship Id="rId26" Type="http://schemas.openxmlformats.org/officeDocument/2006/relationships/image" Target="../media/image40.emf"/><Relationship Id="rId3" Type="http://schemas.openxmlformats.org/officeDocument/2006/relationships/customXml" Target="../ink/ink21.xml"/><Relationship Id="rId21" Type="http://schemas.openxmlformats.org/officeDocument/2006/relationships/customXml" Target="../ink/ink30.xml"/><Relationship Id="rId34" Type="http://schemas.openxmlformats.org/officeDocument/2006/relationships/image" Target="../media/image44.emf"/><Relationship Id="rId7" Type="http://schemas.openxmlformats.org/officeDocument/2006/relationships/customXml" Target="../ink/ink23.xml"/><Relationship Id="rId12" Type="http://schemas.openxmlformats.org/officeDocument/2006/relationships/image" Target="../media/image33.emf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image" Target="../media/image28.png"/><Relationship Id="rId16" Type="http://schemas.openxmlformats.org/officeDocument/2006/relationships/image" Target="../media/image35.emf"/><Relationship Id="rId20" Type="http://schemas.openxmlformats.org/officeDocument/2006/relationships/image" Target="../media/image37.emf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emf"/><Relationship Id="rId11" Type="http://schemas.openxmlformats.org/officeDocument/2006/relationships/customXml" Target="../ink/ink25.xml"/><Relationship Id="rId24" Type="http://schemas.openxmlformats.org/officeDocument/2006/relationships/image" Target="../media/image39.emf"/><Relationship Id="rId32" Type="http://schemas.openxmlformats.org/officeDocument/2006/relationships/image" Target="../media/image43.emf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28" Type="http://schemas.openxmlformats.org/officeDocument/2006/relationships/image" Target="../media/image41.emf"/><Relationship Id="rId10" Type="http://schemas.openxmlformats.org/officeDocument/2006/relationships/image" Target="../media/image32.emf"/><Relationship Id="rId19" Type="http://schemas.openxmlformats.org/officeDocument/2006/relationships/customXml" Target="../ink/ink29.xml"/><Relationship Id="rId31" Type="http://schemas.openxmlformats.org/officeDocument/2006/relationships/customXml" Target="../ink/ink35.xml"/><Relationship Id="rId4" Type="http://schemas.openxmlformats.org/officeDocument/2006/relationships/image" Target="../media/image29.emf"/><Relationship Id="rId9" Type="http://schemas.openxmlformats.org/officeDocument/2006/relationships/customXml" Target="../ink/ink24.xml"/><Relationship Id="rId14" Type="http://schemas.openxmlformats.org/officeDocument/2006/relationships/image" Target="../media/image34.emf"/><Relationship Id="rId22" Type="http://schemas.openxmlformats.org/officeDocument/2006/relationships/image" Target="../media/image38.emf"/><Relationship Id="rId27" Type="http://schemas.openxmlformats.org/officeDocument/2006/relationships/customXml" Target="../ink/ink33.xml"/><Relationship Id="rId30" Type="http://schemas.openxmlformats.org/officeDocument/2006/relationships/image" Target="../media/image4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customXml" Target="../ink/ink42.xml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50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emf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customXml" Target="../ink/ink40.xml"/><Relationship Id="rId14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CGtoIELTS_17.mp3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843558"/>
            <a:ext cx="7456165" cy="397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300" y="1039416"/>
            <a:ext cx="6629400" cy="306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172400" y="195486"/>
            <a:ext cx="360040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3" action="ppaction://hlinkfile"/>
              </a:rPr>
              <a:t>17</a:t>
            </a:r>
            <a:endParaRPr lang="zh-CN" altLang="en-US" sz="1200" dirty="0"/>
          </a:p>
        </p:txBody>
      </p:sp>
      <p:sp>
        <p:nvSpPr>
          <p:cNvPr id="4" name="动作按钮: 后退或前一项 3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动作按钮: 前进或下一项 4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0"/>
            <a:ext cx="8352928" cy="4948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11960" y="1419622"/>
            <a:ext cx="4932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3.1 useful landmarks: information, the entrance, the toilets, the barbecue, the tree and the playground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444395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A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2787774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B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0112" y="2787774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D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437195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F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195486"/>
            <a:ext cx="360040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3" action="ppaction://hlinkfile"/>
              </a:rPr>
              <a:t>18</a:t>
            </a:r>
            <a:endParaRPr lang="zh-CN" altLang="en-US" sz="1200" dirty="0"/>
          </a:p>
        </p:txBody>
      </p:sp>
      <p:sp>
        <p:nvSpPr>
          <p:cNvPr id="11" name="动作按钮: 后退或前一项 10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动作按钮: 前进或下一项 11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563638"/>
            <a:ext cx="7632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Information stand</a:t>
            </a:r>
            <a:r>
              <a:rPr lang="en-US" altLang="zh-CN" dirty="0" smtClean="0"/>
              <a:t>, to the right of entrance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Parking</a:t>
            </a:r>
            <a:r>
              <a:rPr lang="en-US" altLang="zh-CN" dirty="0" smtClean="0"/>
              <a:t>, free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Ticket booth</a:t>
            </a:r>
            <a:r>
              <a:rPr lang="en-US" altLang="zh-CN" dirty="0" smtClean="0"/>
              <a:t>, now stage, cookery demo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50 stalls, </a:t>
            </a:r>
            <a:r>
              <a:rPr lang="en-US" altLang="zh-CN" dirty="0" smtClean="0"/>
              <a:t>no books, no second hand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Famous baker, </a:t>
            </a:r>
            <a:r>
              <a:rPr lang="en-US" altLang="zh-CN" dirty="0" smtClean="0"/>
              <a:t>early to buy his produce, at the back next to barbecue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Special area</a:t>
            </a:r>
            <a:r>
              <a:rPr lang="en-US" altLang="zh-CN" dirty="0" smtClean="0"/>
              <a:t>, own lunch, near tree in the middle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Toilet</a:t>
            </a:r>
            <a:r>
              <a:rPr lang="en-US" altLang="zh-CN" dirty="0" smtClean="0"/>
              <a:t>, same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Market,</a:t>
            </a:r>
            <a:r>
              <a:rPr lang="en-US" altLang="zh-CN" dirty="0" smtClean="0"/>
              <a:t> next to circus school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Play ground, </a:t>
            </a:r>
            <a:r>
              <a:rPr lang="en-US" altLang="zh-CN" dirty="0" smtClean="0"/>
              <a:t>on the right hand side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915566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</a:rPr>
              <a:t>Listen again and follow the clues to take notes.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2400" y="195486"/>
            <a:ext cx="360040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2" action="ppaction://hlinkfile"/>
              </a:rPr>
              <a:t>18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7" y="-367736"/>
            <a:ext cx="5123637" cy="551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172400" y="195486"/>
            <a:ext cx="360040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3" action="ppaction://hlinkfile"/>
              </a:rPr>
              <a:t>18</a:t>
            </a:r>
            <a:endParaRPr lang="zh-CN" altLang="en-US" sz="1200" dirty="0"/>
          </a:p>
        </p:txBody>
      </p:sp>
      <p:sp>
        <p:nvSpPr>
          <p:cNvPr id="6" name="动作按钮: 后退或前一项 5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前进或下一项 6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26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71750" y="392113"/>
              <a:ext cx="322263" cy="22225"/>
            </p14:xfrm>
          </p:contentPart>
        </mc:Choice>
        <mc:Fallback>
          <p:pic>
            <p:nvPicPr>
              <p:cNvPr id="1126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5907" y="329023"/>
                <a:ext cx="353949" cy="148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2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3513" y="385763"/>
              <a:ext cx="836612" cy="42862"/>
            </p14:xfrm>
          </p:contentPart>
        </mc:Choice>
        <mc:Fallback>
          <p:pic>
            <p:nvPicPr>
              <p:cNvPr id="112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7674" y="323418"/>
                <a:ext cx="868291" cy="167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2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1000" y="542925"/>
              <a:ext cx="406400" cy="1588"/>
            </p14:xfrm>
          </p:contentPart>
        </mc:Choice>
        <mc:Fallback>
          <p:pic>
            <p:nvPicPr>
              <p:cNvPr id="112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5162" y="263437"/>
                <a:ext cx="438077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2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9200" y="720725"/>
              <a:ext cx="1293813" cy="15875"/>
            </p14:xfrm>
          </p:contentPart>
        </mc:Choice>
        <mc:Fallback>
          <p:pic>
            <p:nvPicPr>
              <p:cNvPr id="112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3360" y="650875"/>
                <a:ext cx="1325492" cy="155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27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3938" y="1220788"/>
              <a:ext cx="573087" cy="1587"/>
            </p14:xfrm>
          </p:contentPart>
        </mc:Choice>
        <mc:Fallback>
          <p:pic>
            <p:nvPicPr>
              <p:cNvPr id="1127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8099" y="941476"/>
                <a:ext cx="604765" cy="560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27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47438" y="8307388"/>
              <a:ext cx="0" cy="0"/>
            </p14:xfrm>
          </p:contentPart>
        </mc:Choice>
        <mc:Fallback>
          <p:pic>
            <p:nvPicPr>
              <p:cNvPr id="1127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47438" y="830738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27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0263" y="1549400"/>
              <a:ext cx="871537" cy="7938"/>
            </p14:xfrm>
          </p:contentPart>
        </mc:Choice>
        <mc:Fallback>
          <p:pic>
            <p:nvPicPr>
              <p:cNvPr id="1127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84423" y="1316552"/>
                <a:ext cx="903216" cy="474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27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076613" y="8424863"/>
              <a:ext cx="0" cy="0"/>
            </p14:xfrm>
          </p:contentPart>
        </mc:Choice>
        <mc:Fallback>
          <p:pic>
            <p:nvPicPr>
              <p:cNvPr id="1127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076613" y="84248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27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6113" y="2200275"/>
              <a:ext cx="571500" cy="1588"/>
            </p14:xfrm>
          </p:contentPart>
        </mc:Choice>
        <mc:Fallback>
          <p:pic>
            <p:nvPicPr>
              <p:cNvPr id="1127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70278" y="1920787"/>
                <a:ext cx="603170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27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9725" y="2714625"/>
              <a:ext cx="1065213" cy="7938"/>
            </p14:xfrm>
          </p:contentPart>
        </mc:Choice>
        <mc:Fallback>
          <p:pic>
            <p:nvPicPr>
              <p:cNvPr id="1127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33885" y="2651121"/>
                <a:ext cx="1096892" cy="135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27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0625" y="3208338"/>
              <a:ext cx="236538" cy="1587"/>
            </p14:xfrm>
          </p:contentPart>
        </mc:Choice>
        <mc:Fallback>
          <p:pic>
            <p:nvPicPr>
              <p:cNvPr id="1127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84784" y="2929026"/>
                <a:ext cx="268580" cy="560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27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6588" y="3536950"/>
              <a:ext cx="808037" cy="14288"/>
            </p14:xfrm>
          </p:contentPart>
        </mc:Choice>
        <mc:Fallback>
          <p:pic>
            <p:nvPicPr>
              <p:cNvPr id="1127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90751" y="3478469"/>
                <a:ext cx="839711" cy="131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27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85963" y="19130963"/>
              <a:ext cx="0" cy="0"/>
            </p14:xfrm>
          </p:contentPart>
        </mc:Choice>
        <mc:Fallback>
          <p:pic>
            <p:nvPicPr>
              <p:cNvPr id="1127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685963" y="191309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27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4625" y="3536950"/>
              <a:ext cx="50800" cy="1588"/>
            </p14:xfrm>
          </p:contentPart>
        </mc:Choice>
        <mc:Fallback>
          <p:pic>
            <p:nvPicPr>
              <p:cNvPr id="1127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98773" y="3257462"/>
                <a:ext cx="82505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28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7713" y="3714750"/>
              <a:ext cx="407987" cy="7938"/>
            </p14:xfrm>
          </p:contentPart>
        </mc:Choice>
        <mc:Fallback>
          <p:pic>
            <p:nvPicPr>
              <p:cNvPr id="1128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1869" y="3650885"/>
                <a:ext cx="440035" cy="135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28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0713" y="3679825"/>
              <a:ext cx="628650" cy="34925"/>
            </p14:xfrm>
          </p:contentPart>
        </mc:Choice>
        <mc:Fallback>
          <p:pic>
            <p:nvPicPr>
              <p:cNvPr id="1128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84871" y="3617736"/>
                <a:ext cx="660335" cy="159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28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4575" y="4192588"/>
              <a:ext cx="842963" cy="22225"/>
            </p14:xfrm>
          </p:contentPart>
        </mc:Choice>
        <mc:Fallback>
          <p:pic>
            <p:nvPicPr>
              <p:cNvPr id="1128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98738" y="4128463"/>
                <a:ext cx="874637" cy="150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28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0400" y="3851275"/>
              <a:ext cx="936625" cy="14288"/>
            </p14:xfrm>
          </p:contentPart>
        </mc:Choice>
        <mc:Fallback>
          <p:pic>
            <p:nvPicPr>
              <p:cNvPr id="1128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84562" y="3788051"/>
                <a:ext cx="968302" cy="14073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39552" y="627534"/>
            <a:ext cx="7992888" cy="396044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5640"/>
            <a:ext cx="5448564" cy="509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88024" y="307580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sharks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7784" y="365187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old fishing village/</a:t>
            </a:r>
          </a:p>
          <a:p>
            <a:r>
              <a:rPr lang="en-US" altLang="zh-CN" sz="1400" b="1" dirty="0" smtClean="0">
                <a:solidFill>
                  <a:srgbClr val="C00000"/>
                </a:solidFill>
              </a:rPr>
              <a:t>Old Fishing Village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1800" y="4227934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shopping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4008" y="4443958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(water) fountain 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2400" y="195486"/>
            <a:ext cx="504056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3" action="ppaction://hlinkfile"/>
              </a:rPr>
              <a:t>40-1</a:t>
            </a:r>
            <a:endParaRPr lang="zh-CN" altLang="en-US" sz="1200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372200" y="1923680"/>
          <a:ext cx="2232248" cy="28880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32248"/>
              </a:tblGrid>
              <a:tr h="478996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Other information</a:t>
                      </a:r>
                      <a:endParaRPr lang="zh-CN" altLang="en-US" b="0" dirty="0"/>
                    </a:p>
                  </a:txBody>
                  <a:tcPr/>
                </a:tc>
              </a:tr>
              <a:tr h="4950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61010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6743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62953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372200" y="2931790"/>
            <a:ext cx="22322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Comic Sans MS" pitchFamily="66" charset="0"/>
              </a:rPr>
              <a:t>Reasonably priced</a:t>
            </a:r>
            <a:endParaRPr lang="zh-CN" altLang="en-US" sz="16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2200" y="3435846"/>
            <a:ext cx="25202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Comic Sans MS" pitchFamily="66" charset="0"/>
              </a:rPr>
              <a:t>Stroll along waterfront, some old, but most modernized, now harbor</a:t>
            </a:r>
            <a:endParaRPr lang="zh-CN" altLang="en-US" sz="16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72200" y="4227934"/>
            <a:ext cx="2771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Comic Sans MS" pitchFamily="66" charset="0"/>
              </a:rPr>
              <a:t>Morning, quiet, afternoon, busy, </a:t>
            </a:r>
            <a:r>
              <a:rPr lang="en-US" altLang="zh-CN" sz="1600" dirty="0" err="1" smtClean="0">
                <a:solidFill>
                  <a:srgbClr val="C00000"/>
                </a:solidFill>
                <a:latin typeface="Comic Sans MS" pitchFamily="66" charset="0"/>
              </a:rPr>
              <a:t>pics</a:t>
            </a:r>
            <a:r>
              <a:rPr lang="en-US" altLang="zh-CN" sz="1600" dirty="0" smtClean="0">
                <a:solidFill>
                  <a:srgbClr val="C00000"/>
                </a:solidFill>
                <a:latin typeface="Comic Sans MS" pitchFamily="66" charset="0"/>
              </a:rPr>
              <a:t> taken </a:t>
            </a:r>
            <a:endParaRPr lang="zh-CN" altLang="en-US" sz="1600" dirty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7" grpId="0"/>
      <p:bldP spid="18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23478"/>
            <a:ext cx="6120680" cy="467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51920" y="1563638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student card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1923678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fifty/50 minutes/</a:t>
            </a:r>
            <a:r>
              <a:rPr lang="en-US" altLang="zh-CN" sz="1400" b="1" dirty="0" err="1" smtClean="0">
                <a:solidFill>
                  <a:srgbClr val="C00000"/>
                </a:solidFill>
              </a:rPr>
              <a:t>mins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3728" y="257175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museum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1760" y="329183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tourist office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365187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rain(-)wear/rainwear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3968" y="401191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E(-)ticket/e ticket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72400" y="195486"/>
            <a:ext cx="504056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3" action="ppaction://hlinkfile"/>
              </a:rPr>
              <a:t>40-2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221"/>
              </p:ext>
            </p:extLst>
          </p:nvPr>
        </p:nvGraphicFramePr>
        <p:xfrm>
          <a:off x="251519" y="843558"/>
          <a:ext cx="4464497" cy="1854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88166"/>
                <a:gridCol w="838403"/>
                <a:gridCol w="21379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information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Family  （F）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2A，3C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Adult（A</a:t>
                      </a:r>
                      <a:r>
                        <a:rPr lang="en-US" altLang="zh-CN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Children（C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Under 15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 （S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 card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95536" y="3003798"/>
          <a:ext cx="4032448" cy="14833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16224"/>
                <a:gridCol w="20162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1</a:t>
                      </a:r>
                      <a:r>
                        <a:rPr lang="en-US" altLang="zh-CN" b="0" baseline="30000" dirty="0" smtClean="0"/>
                        <a:t>st</a:t>
                      </a:r>
                      <a:r>
                        <a:rPr lang="en-US" altLang="zh-CN" b="0" baseline="0" dirty="0" smtClean="0"/>
                        <a:t> 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10 am</a:t>
                      </a:r>
                      <a:endParaRPr lang="zh-CN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Last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 pm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interval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 </a:t>
                      </a:r>
                      <a:r>
                        <a:rPr lang="en-US" altLang="zh-CN" dirty="0" err="1" smtClean="0"/>
                        <a:t>mins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Length</a:t>
                      </a:r>
                      <a:r>
                        <a:rPr lang="en-US" altLang="zh-CN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 </a:t>
                      </a:r>
                      <a:r>
                        <a:rPr lang="en-US" altLang="zh-CN" dirty="0" err="1" smtClean="0"/>
                        <a:t>mins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172400" y="195486"/>
            <a:ext cx="504056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2" action="ppaction://hlinkfile"/>
              </a:rPr>
              <a:t>40-2</a:t>
            </a:r>
            <a:endParaRPr lang="zh-CN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31640" y="26749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2060"/>
                </a:solidFill>
              </a:rPr>
              <a:t>Listen for information about costs, timings, ticket and service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843558"/>
            <a:ext cx="3888432" cy="17543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Tickets include museums not others  </a:t>
            </a:r>
          </a:p>
          <a:p>
            <a:r>
              <a:rPr lang="en-US" altLang="zh-CN" dirty="0" smtClean="0"/>
              <a:t>buy</a:t>
            </a:r>
          </a:p>
          <a:p>
            <a:r>
              <a:rPr lang="en-US" altLang="zh-CN" dirty="0" smtClean="0"/>
              <a:t>Online: print</a:t>
            </a:r>
          </a:p>
          <a:p>
            <a:r>
              <a:rPr lang="en-US" altLang="zh-CN" dirty="0" smtClean="0"/>
              <a:t>Phone: collect</a:t>
            </a:r>
          </a:p>
          <a:p>
            <a:r>
              <a:rPr lang="en-US" altLang="zh-CN" dirty="0" smtClean="0"/>
              <a:t>Station</a:t>
            </a:r>
          </a:p>
          <a:p>
            <a:r>
              <a:rPr lang="en-US" altLang="zh-CN" dirty="0" smtClean="0"/>
              <a:t>stops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3219822"/>
            <a:ext cx="3816424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Service</a:t>
            </a:r>
          </a:p>
          <a:p>
            <a:r>
              <a:rPr lang="en-US" altLang="zh-CN" dirty="0" smtClean="0"/>
              <a:t>local guides but not all</a:t>
            </a:r>
          </a:p>
          <a:p>
            <a:r>
              <a:rPr lang="en-US" altLang="zh-CN" dirty="0" smtClean="0"/>
              <a:t>Audio commentary with headphone</a:t>
            </a:r>
          </a:p>
          <a:p>
            <a:r>
              <a:rPr lang="en-US" altLang="zh-CN" dirty="0" smtClean="0"/>
              <a:t>   Easy</a:t>
            </a:r>
          </a:p>
          <a:p>
            <a:r>
              <a:rPr lang="en-US" altLang="zh-CN" dirty="0" smtClean="0"/>
              <a:t>   No charge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95486"/>
            <a:ext cx="5907299" cy="165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707654"/>
            <a:ext cx="5760640" cy="295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172400" y="195486"/>
            <a:ext cx="360040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4" action="ppaction://hlinkfile"/>
              </a:rPr>
              <a:t>40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627534"/>
            <a:ext cx="5753224" cy="3660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44208" y="149163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463735" cy="4948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043608" y="91556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an escalator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3608" y="221171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fountain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1600" y="350785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hill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95936" y="98757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pond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928" y="221171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traffic lights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3928" y="357986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roundabout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动作按钮: 后退或前一项 9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动作按钮: 前进或下一项 10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0"/>
            <a:ext cx="4860689" cy="512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67494"/>
            <a:ext cx="5584851" cy="206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283718"/>
            <a:ext cx="5836146" cy="261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843559"/>
            <a:ext cx="8656699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44008" y="26749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月第一套讲座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4644008" y="1059582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4"/>
          <p:cNvSpPr>
            <a:spLocks/>
          </p:cNvSpPr>
          <p:nvPr/>
        </p:nvSpPr>
        <p:spPr bwMode="auto">
          <a:xfrm>
            <a:off x="611560" y="1563638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539552" y="2787774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172400" y="195486"/>
            <a:ext cx="432048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3" action="ppaction://hlinkfile"/>
              </a:rPr>
              <a:t>C2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75606"/>
            <a:ext cx="8604448" cy="286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172400" y="195486"/>
            <a:ext cx="432048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3" action="ppaction://hlinkfile"/>
              </a:rPr>
              <a:t>C2</a:t>
            </a:r>
            <a:endParaRPr lang="zh-CN" alt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7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0013" y="1708150"/>
              <a:ext cx="785812" cy="14288"/>
            </p14:xfrm>
          </p:contentPart>
        </mc:Choice>
        <mc:Fallback>
          <p:pic>
            <p:nvPicPr>
              <p:cNvPr id="307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4174" y="1650998"/>
                <a:ext cx="817489" cy="128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7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663" y="2328863"/>
              <a:ext cx="1114425" cy="93662"/>
            </p14:xfrm>
          </p:contentPart>
        </mc:Choice>
        <mc:Fallback>
          <p:pic>
            <p:nvPicPr>
              <p:cNvPr id="307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825" y="2266422"/>
                <a:ext cx="1146101" cy="218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7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1188" y="2871788"/>
              <a:ext cx="2765425" cy="71437"/>
            </p14:xfrm>
          </p:contentPart>
        </mc:Choice>
        <mc:Fallback>
          <p:pic>
            <p:nvPicPr>
              <p:cNvPr id="307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05349" y="2807603"/>
                <a:ext cx="2797104" cy="199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7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2488" y="3549650"/>
              <a:ext cx="635000" cy="36513"/>
            </p14:xfrm>
          </p:contentPart>
        </mc:Choice>
        <mc:Fallback>
          <p:pic>
            <p:nvPicPr>
              <p:cNvPr id="307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6289" y="3485387"/>
                <a:ext cx="667038" cy="165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7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2125" y="2635250"/>
              <a:ext cx="271463" cy="1588"/>
            </p14:xfrm>
          </p:contentPart>
        </mc:Choice>
        <mc:Fallback>
          <p:pic>
            <p:nvPicPr>
              <p:cNvPr id="307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360"/>
                <a:ext cx="27144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71550"/>
            <a:ext cx="8583649" cy="3642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7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6513" y="949325"/>
              <a:ext cx="708025" cy="7938"/>
            </p14:xfrm>
          </p:contentPart>
        </mc:Choice>
        <mc:Fallback>
          <p:pic>
            <p:nvPicPr>
              <p:cNvPr id="317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0675" y="885460"/>
                <a:ext cx="739701" cy="135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17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913" y="1743075"/>
              <a:ext cx="665162" cy="1588"/>
            </p14:xfrm>
          </p:contentPart>
        </mc:Choice>
        <mc:Fallback>
          <p:pic>
            <p:nvPicPr>
              <p:cNvPr id="317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-1080"/>
                <a:ext cx="6652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7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4438" y="1771650"/>
              <a:ext cx="4757737" cy="42863"/>
            </p14:xfrm>
          </p:contentPart>
        </mc:Choice>
        <mc:Fallback>
          <p:pic>
            <p:nvPicPr>
              <p:cNvPr id="317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8598" y="1718896"/>
                <a:ext cx="4789417" cy="148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7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863" y="2486025"/>
              <a:ext cx="2787650" cy="36513"/>
            </p14:xfrm>
          </p:contentPart>
        </mc:Choice>
        <mc:Fallback>
          <p:pic>
            <p:nvPicPr>
              <p:cNvPr id="3175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2022" y="2422037"/>
                <a:ext cx="2819332" cy="164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17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9613" y="3386138"/>
              <a:ext cx="1077912" cy="1587"/>
            </p14:xfrm>
          </p:contentPart>
        </mc:Choice>
        <mc:Fallback>
          <p:pic>
            <p:nvPicPr>
              <p:cNvPr id="317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360"/>
                <a:ext cx="1077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7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375" y="3378200"/>
              <a:ext cx="1171575" cy="22225"/>
            </p14:xfrm>
          </p:contentPart>
        </mc:Choice>
        <mc:Fallback>
          <p:pic>
            <p:nvPicPr>
              <p:cNvPr id="317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8533" y="3309186"/>
                <a:ext cx="1203259" cy="160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17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9013" y="3357563"/>
              <a:ext cx="414337" cy="57150"/>
            </p14:xfrm>
          </p:contentPart>
        </mc:Choice>
        <mc:Fallback>
          <p:pic>
            <p:nvPicPr>
              <p:cNvPr id="317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13174" y="3294733"/>
                <a:ext cx="446015" cy="18280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0"/>
            <a:ext cx="7884425" cy="238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07904" y="84355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market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9544" y="105958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tree, a fountain, a play area (swings)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936" y="127560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at the bottom on the left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149163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tree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355726"/>
            <a:ext cx="812305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动作按钮: 后退或前一项 9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动作按钮: 前进或下一项 10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0"/>
            <a:ext cx="7591455" cy="5059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14"/>
          <p:cNvSpPr>
            <a:spLocks/>
          </p:cNvSpPr>
          <p:nvPr/>
        </p:nvSpPr>
        <p:spPr bwMode="auto">
          <a:xfrm>
            <a:off x="2843809" y="735546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3635896" y="1815666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4"/>
          <p:cNvSpPr>
            <a:spLocks/>
          </p:cNvSpPr>
          <p:nvPr/>
        </p:nvSpPr>
        <p:spPr bwMode="auto">
          <a:xfrm>
            <a:off x="3851921" y="3111810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1691681" y="4353948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16016" y="897565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entrance, toilets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6016" y="1635646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circular, courtyard, entrance, tree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6016" y="2841781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river, motorway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3939902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bushes, pond, tree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77155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over there on your left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2240" y="987574"/>
            <a:ext cx="241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straight ahead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56176" y="127560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opposite the toilet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143762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Next to the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8184" y="165364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the middle of the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56177" y="2031690"/>
            <a:ext cx="1416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To the right of  the</a:t>
            </a:r>
            <a:endParaRPr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6588224" y="2427734"/>
            <a:ext cx="899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behind the</a:t>
            </a:r>
            <a:endParaRPr lang="zh-CN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6176" y="284178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right in the middle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72200" y="321982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at the eastern end of the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40152" y="386789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in the area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8144" y="408391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fairly close proximity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6136" y="465998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</a:rPr>
              <a:t>surrounded by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2400" y="195486"/>
            <a:ext cx="360040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3" action="ppaction://hlinkfile"/>
              </a:rPr>
              <a:t>16</a:t>
            </a:r>
            <a:endParaRPr lang="zh-CN" altLang="en-US" sz="1200" dirty="0"/>
          </a:p>
        </p:txBody>
      </p:sp>
      <p:sp>
        <p:nvSpPr>
          <p:cNvPr id="27" name="动作按钮: 后退或前一项 26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动作按钮: 前进或下一项 27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925" y="1350169"/>
            <a:ext cx="7296150" cy="24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172400" y="195486"/>
            <a:ext cx="360040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3" action="ppaction://hlinkfile"/>
              </a:rPr>
              <a:t>16</a:t>
            </a:r>
            <a:endParaRPr lang="zh-CN" altLang="en-US" sz="1200" dirty="0"/>
          </a:p>
        </p:txBody>
      </p:sp>
      <p:sp>
        <p:nvSpPr>
          <p:cNvPr id="6" name="动作按钮: 后退或前一项 5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前进或下一项 6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7200" y="2178050"/>
              <a:ext cx="849313" cy="30163"/>
            </p14:xfrm>
          </p:contentPart>
        </mc:Choice>
        <mc:Fallback>
          <p:pic>
            <p:nvPicPr>
              <p:cNvPr id="1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1359" y="2114851"/>
                <a:ext cx="880996" cy="1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1838" y="2428875"/>
              <a:ext cx="671512" cy="1588"/>
            </p14:xfrm>
          </p:contentPart>
        </mc:Choice>
        <mc:Fallback>
          <p:pic>
            <p:nvPicPr>
              <p:cNvPr id="10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5995" y="2149387"/>
                <a:ext cx="703197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6075" y="2657475"/>
              <a:ext cx="1143000" cy="1588"/>
            </p14:xfrm>
          </p:contentPart>
        </mc:Choice>
        <mc:Fallback>
          <p:pic>
            <p:nvPicPr>
              <p:cNvPr id="10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0235" y="2377987"/>
                <a:ext cx="1174680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0538" y="3128963"/>
              <a:ext cx="993775" cy="1587"/>
            </p14:xfrm>
          </p:contentPart>
        </mc:Choice>
        <mc:Fallback>
          <p:pic>
            <p:nvPicPr>
              <p:cNvPr id="10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84695" y="2849651"/>
                <a:ext cx="1025461" cy="560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6000" y="3357563"/>
              <a:ext cx="1871663" cy="1587"/>
            </p14:xfrm>
          </p:contentPart>
        </mc:Choice>
        <mc:Fallback>
          <p:pic>
            <p:nvPicPr>
              <p:cNvPr id="10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0160" y="3078251"/>
                <a:ext cx="1903343" cy="560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3400" y="3357563"/>
              <a:ext cx="1471613" cy="22225"/>
            </p14:xfrm>
          </p:contentPart>
        </mc:Choice>
        <mc:Fallback>
          <p:pic>
            <p:nvPicPr>
              <p:cNvPr id="10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27561" y="3321006"/>
                <a:ext cx="1503292" cy="9554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7775" y="1446610"/>
            <a:ext cx="6648450" cy="225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5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0375" y="1906588"/>
              <a:ext cx="579438" cy="22225"/>
            </p14:xfrm>
          </p:contentPart>
        </mc:Choice>
        <mc:Fallback>
          <p:pic>
            <p:nvPicPr>
              <p:cNvPr id="205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4539" y="1843139"/>
                <a:ext cx="611109" cy="148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3813" y="2135188"/>
              <a:ext cx="820737" cy="7937"/>
            </p14:xfrm>
          </p:contentPart>
        </mc:Choice>
        <mc:Fallback>
          <p:pic>
            <p:nvPicPr>
              <p:cNvPr id="20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7974" y="2074453"/>
                <a:ext cx="852415" cy="129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2025" y="2192338"/>
              <a:ext cx="485775" cy="1587"/>
            </p14:xfrm>
          </p:contentPart>
        </mc:Choice>
        <mc:Fallback>
          <p:pic>
            <p:nvPicPr>
              <p:cNvPr id="20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4856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5400" y="2379663"/>
              <a:ext cx="228600" cy="1587"/>
            </p14:xfrm>
          </p:contentPart>
        </mc:Choice>
        <mc:Fallback>
          <p:pic>
            <p:nvPicPr>
              <p:cNvPr id="20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-1440"/>
                <a:ext cx="228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2575" y="2428875"/>
              <a:ext cx="550863" cy="1588"/>
            </p14:xfrm>
          </p:contentPart>
        </mc:Choice>
        <mc:Fallback>
          <p:pic>
            <p:nvPicPr>
              <p:cNvPr id="20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6733" y="2149387"/>
                <a:ext cx="582907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3925" y="2628900"/>
              <a:ext cx="608013" cy="7938"/>
            </p14:xfrm>
          </p:contentPart>
        </mc:Choice>
        <mc:Fallback>
          <p:pic>
            <p:nvPicPr>
              <p:cNvPr id="20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48086" y="2565396"/>
                <a:ext cx="639692" cy="134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0800" y="2871788"/>
              <a:ext cx="958850" cy="1587"/>
            </p14:xfrm>
          </p:contentPart>
        </mc:Choice>
        <mc:Fallback>
          <p:pic>
            <p:nvPicPr>
              <p:cNvPr id="20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04957" y="2592476"/>
                <a:ext cx="990536" cy="560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15138" y="2635250"/>
              <a:ext cx="708025" cy="7938"/>
            </p14:xfrm>
          </p:contentPart>
        </mc:Choice>
        <mc:Fallback>
          <p:pic>
            <p:nvPicPr>
              <p:cNvPr id="20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99300" y="2597491"/>
                <a:ext cx="740061" cy="83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5625" y="2863850"/>
              <a:ext cx="1600200" cy="7938"/>
            </p14:xfrm>
          </p:contentPart>
        </mc:Choice>
        <mc:Fallback>
          <p:pic>
            <p:nvPicPr>
              <p:cNvPr id="20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49425" y="2797322"/>
                <a:ext cx="1632240" cy="140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8938" y="3100388"/>
              <a:ext cx="728662" cy="1587"/>
            </p14:xfrm>
          </p:contentPart>
        </mc:Choice>
        <mc:Fallback>
          <p:pic>
            <p:nvPicPr>
              <p:cNvPr id="20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13098" y="2821076"/>
                <a:ext cx="760343" cy="560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6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5588" y="3128963"/>
              <a:ext cx="973137" cy="1587"/>
            </p14:xfrm>
          </p:contentPart>
        </mc:Choice>
        <mc:Fallback>
          <p:pic>
            <p:nvPicPr>
              <p:cNvPr id="206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19747" y="2849651"/>
                <a:ext cx="1004819" cy="560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6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21538" y="3086100"/>
              <a:ext cx="450850" cy="14288"/>
            </p14:xfrm>
          </p:contentPart>
        </mc:Choice>
        <mc:Fallback>
          <p:pic>
            <p:nvPicPr>
              <p:cNvPr id="206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05693" y="3023233"/>
                <a:ext cx="482539" cy="140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6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7063" y="3343275"/>
              <a:ext cx="1000125" cy="1588"/>
            </p14:xfrm>
          </p:contentPart>
        </mc:Choice>
        <mc:Fallback>
          <p:pic>
            <p:nvPicPr>
              <p:cNvPr id="206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21222" y="3063787"/>
                <a:ext cx="1031806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6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5663" y="3571875"/>
              <a:ext cx="1565275" cy="14288"/>
            </p14:xfrm>
          </p:contentPart>
        </mc:Choice>
        <mc:Fallback>
          <p:pic>
            <p:nvPicPr>
              <p:cNvPr id="206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19823" y="3544682"/>
                <a:ext cx="1596955" cy="685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882254"/>
            <a:ext cx="6724650" cy="337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07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7138" y="1257300"/>
              <a:ext cx="393700" cy="22225"/>
            </p14:xfrm>
          </p:contentPart>
        </mc:Choice>
        <mc:Fallback>
          <p:pic>
            <p:nvPicPr>
              <p:cNvPr id="307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1304" y="1196181"/>
                <a:ext cx="425729" cy="144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1688" y="1514475"/>
              <a:ext cx="1343025" cy="1588"/>
            </p14:xfrm>
          </p:contentPart>
        </mc:Choice>
        <mc:Fallback>
          <p:pic>
            <p:nvPicPr>
              <p:cNvPr id="30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5850" y="1234987"/>
                <a:ext cx="1374702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7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1350" y="1785938"/>
              <a:ext cx="792163" cy="1587"/>
            </p14:xfrm>
          </p:contentPart>
        </mc:Choice>
        <mc:Fallback>
          <p:pic>
            <p:nvPicPr>
              <p:cNvPr id="307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5507" y="1506626"/>
                <a:ext cx="823850" cy="560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9375" y="1785938"/>
              <a:ext cx="350838" cy="1587"/>
            </p14:xfrm>
          </p:contentPart>
        </mc:Choice>
        <mc:Fallback>
          <p:pic>
            <p:nvPicPr>
              <p:cNvPr id="30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13542" y="1506626"/>
                <a:ext cx="382503" cy="560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7263" y="1800225"/>
              <a:ext cx="528637" cy="1588"/>
            </p14:xfrm>
          </p:contentPart>
        </mc:Choice>
        <mc:Fallback>
          <p:pic>
            <p:nvPicPr>
              <p:cNvPr id="30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21418" y="1520737"/>
                <a:ext cx="560687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1000" y="1992313"/>
              <a:ext cx="735013" cy="1587"/>
            </p14:xfrm>
          </p:contentPart>
        </mc:Choice>
        <mc:Fallback>
          <p:pic>
            <p:nvPicPr>
              <p:cNvPr id="30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-360"/>
                <a:ext cx="7351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0313" y="1971675"/>
              <a:ext cx="2043112" cy="1588"/>
            </p14:xfrm>
          </p:contentPart>
        </mc:Choice>
        <mc:Fallback>
          <p:pic>
            <p:nvPicPr>
              <p:cNvPr id="30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84472" y="1692187"/>
                <a:ext cx="2074794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3350" y="2220913"/>
              <a:ext cx="2879725" cy="1587"/>
            </p14:xfrm>
          </p:contentPart>
        </mc:Choice>
        <mc:Fallback>
          <p:pic>
            <p:nvPicPr>
              <p:cNvPr id="30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0" y="-360"/>
                <a:ext cx="28796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4075" y="2643188"/>
              <a:ext cx="1077913" cy="22225"/>
            </p14:xfrm>
          </p:contentPart>
        </mc:Choice>
        <mc:Fallback>
          <p:pic>
            <p:nvPicPr>
              <p:cNvPr id="30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78234" y="2580098"/>
                <a:ext cx="1109595" cy="148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0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1463" y="2894013"/>
              <a:ext cx="1092200" cy="20637"/>
            </p14:xfrm>
          </p:contentPart>
        </mc:Choice>
        <mc:Fallback>
          <p:pic>
            <p:nvPicPr>
              <p:cNvPr id="30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35624" y="2827975"/>
                <a:ext cx="1123879" cy="153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0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3063" y="3135313"/>
              <a:ext cx="379412" cy="1587"/>
            </p14:xfrm>
          </p:contentPart>
        </mc:Choice>
        <mc:Fallback>
          <p:pic>
            <p:nvPicPr>
              <p:cNvPr id="30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0" y="-360"/>
                <a:ext cx="3794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0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4475" y="2921000"/>
              <a:ext cx="906463" cy="1588"/>
            </p14:xfrm>
          </p:contentPart>
        </mc:Choice>
        <mc:Fallback>
          <p:pic>
            <p:nvPicPr>
              <p:cNvPr id="30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0" y="1080"/>
                <a:ext cx="9064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0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2950" y="3106738"/>
              <a:ext cx="835025" cy="15875"/>
            </p14:xfrm>
          </p:contentPart>
        </mc:Choice>
        <mc:Fallback>
          <p:pic>
            <p:nvPicPr>
              <p:cNvPr id="30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07113" y="3043238"/>
                <a:ext cx="866698" cy="142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08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8775" y="3351213"/>
              <a:ext cx="1571625" cy="20637"/>
            </p14:xfrm>
          </p:contentPart>
        </mc:Choice>
        <mc:Fallback>
          <p:pic>
            <p:nvPicPr>
              <p:cNvPr id="308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12936" y="3289652"/>
                <a:ext cx="1603302" cy="144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0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2425" y="3606800"/>
              <a:ext cx="3092450" cy="1588"/>
            </p14:xfrm>
          </p:contentPart>
        </mc:Choice>
        <mc:Fallback>
          <p:pic>
            <p:nvPicPr>
              <p:cNvPr id="30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0" y="1080"/>
                <a:ext cx="3092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08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6463" y="3878263"/>
              <a:ext cx="557212" cy="1587"/>
            </p14:xfrm>
          </p:contentPart>
        </mc:Choice>
        <mc:Fallback>
          <p:pic>
            <p:nvPicPr>
              <p:cNvPr id="308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0" y="-1440"/>
                <a:ext cx="55728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82341"/>
            <a:ext cx="6858000" cy="197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09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0800" y="2006600"/>
              <a:ext cx="3122613" cy="7938"/>
            </p14:xfrm>
          </p:contentPart>
        </mc:Choice>
        <mc:Fallback>
          <p:pic>
            <p:nvPicPr>
              <p:cNvPr id="409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4960" y="1772429"/>
                <a:ext cx="3154293" cy="474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09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0925" y="2257425"/>
              <a:ext cx="493713" cy="1588"/>
            </p14:xfrm>
          </p:contentPart>
        </mc:Choice>
        <mc:Fallback>
          <p:pic>
            <p:nvPicPr>
              <p:cNvPr id="409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-2160"/>
                <a:ext cx="4935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1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6500" y="2263775"/>
              <a:ext cx="1300163" cy="1588"/>
            </p14:xfrm>
          </p:contentPart>
        </mc:Choice>
        <mc:Fallback>
          <p:pic>
            <p:nvPicPr>
              <p:cNvPr id="41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1080"/>
                <a:ext cx="13003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10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3025" y="2457450"/>
              <a:ext cx="2179638" cy="1588"/>
            </p14:xfrm>
          </p:contentPart>
        </mc:Choice>
        <mc:Fallback>
          <p:pic>
            <p:nvPicPr>
              <p:cNvPr id="410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27186" y="2177962"/>
                <a:ext cx="2211316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1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4138" y="3186113"/>
              <a:ext cx="2208212" cy="14287"/>
            </p14:xfrm>
          </p:contentPart>
        </mc:Choice>
        <mc:Fallback>
          <p:pic>
            <p:nvPicPr>
              <p:cNvPr id="41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48298" y="3121638"/>
                <a:ext cx="2239892" cy="143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10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8738" y="3400425"/>
              <a:ext cx="3100387" cy="1588"/>
            </p14:xfrm>
          </p:contentPart>
        </mc:Choice>
        <mc:Fallback>
          <p:pic>
            <p:nvPicPr>
              <p:cNvPr id="410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-2160"/>
                <a:ext cx="310032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008" y="0"/>
            <a:ext cx="6984776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14"/>
          <p:cNvSpPr>
            <a:spLocks/>
          </p:cNvSpPr>
          <p:nvPr/>
        </p:nvSpPr>
        <p:spPr bwMode="auto">
          <a:xfrm>
            <a:off x="1619673" y="1923678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172400" y="195486"/>
            <a:ext cx="360040" cy="276999"/>
          </a:xfrm>
          <a:prstGeom prst="rect">
            <a:avLst/>
          </a:prstGeom>
          <a:solidFill>
            <a:srgbClr val="92D050">
              <a:alpha val="1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hlinkClick r:id="rId3" action="ppaction://hlinkfile"/>
              </a:rPr>
              <a:t>17</a:t>
            </a:r>
            <a:endParaRPr lang="zh-CN" altLang="en-US" sz="1200" dirty="0"/>
          </a:p>
        </p:txBody>
      </p:sp>
      <p:sp>
        <p:nvSpPr>
          <p:cNvPr id="7" name="动作按钮: 后退或前一项 6">
            <a:hlinkClick r:id="" action="ppaction://hlinkshowjump?jump=previousslide" highlightClick="1"/>
          </p:cNvPr>
          <p:cNvSpPr/>
          <p:nvPr/>
        </p:nvSpPr>
        <p:spPr>
          <a:xfrm>
            <a:off x="8286776" y="4822047"/>
            <a:ext cx="285752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前进或下一项 7">
            <a:hlinkClick r:id="" action="ppaction://hlinkshowjump?jump=nextslide" highlightClick="1"/>
          </p:cNvPr>
          <p:cNvSpPr/>
          <p:nvPr/>
        </p:nvSpPr>
        <p:spPr>
          <a:xfrm>
            <a:off x="8715404" y="4822047"/>
            <a:ext cx="285752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主题10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工作坊1_Get Them Talking_Sprague_NEU</Template>
  <TotalTime>575</TotalTime>
  <Words>354</Words>
  <Application>Microsoft Office PowerPoint</Application>
  <PresentationFormat>全屏显示(16:9)</PresentationFormat>
  <Paragraphs>104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主题10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user</cp:lastModifiedBy>
  <cp:revision>58</cp:revision>
  <dcterms:created xsi:type="dcterms:W3CDTF">2017-04-11T12:48:44Z</dcterms:created>
  <dcterms:modified xsi:type="dcterms:W3CDTF">2017-05-03T05:52:10Z</dcterms:modified>
</cp:coreProperties>
</file>